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6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6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D2F34-5432-453B-BE49-A920864EBB19}" v="54" dt="2024-07-28T01:33:09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o Fernandes" userId="01f15fd40fc47ae6" providerId="LiveId" clId="{BDAD2F34-5432-453B-BE49-A920864EBB19}"/>
    <pc:docChg chg="undo custSel addSld delSld modSld">
      <pc:chgData name="Ronaldo Fernandes" userId="01f15fd40fc47ae6" providerId="LiveId" clId="{BDAD2F34-5432-453B-BE49-A920864EBB19}" dt="2024-07-28T01:33:15.908" v="212" actId="27614"/>
      <pc:docMkLst>
        <pc:docMk/>
      </pc:docMkLst>
      <pc:sldChg chg="addSp delSp modSp mod">
        <pc:chgData name="Ronaldo Fernandes" userId="01f15fd40fc47ae6" providerId="LiveId" clId="{BDAD2F34-5432-453B-BE49-A920864EBB19}" dt="2024-07-28T01:33:15.908" v="212" actId="27614"/>
        <pc:sldMkLst>
          <pc:docMk/>
          <pc:sldMk cId="3065705683" sldId="258"/>
        </pc:sldMkLst>
        <pc:spChg chg="del">
          <ac:chgData name="Ronaldo Fernandes" userId="01f15fd40fc47ae6" providerId="LiveId" clId="{BDAD2F34-5432-453B-BE49-A920864EBB19}" dt="2024-07-23T17:25:04.201" v="2" actId="478"/>
          <ac:spMkLst>
            <pc:docMk/>
            <pc:sldMk cId="3065705683" sldId="258"/>
            <ac:spMk id="3" creationId="{7A7203E4-7556-CFDD-86CF-DB6BC7EEFEB3}"/>
          </ac:spMkLst>
        </pc:spChg>
        <pc:spChg chg="mod">
          <ac:chgData name="Ronaldo Fernandes" userId="01f15fd40fc47ae6" providerId="LiveId" clId="{BDAD2F34-5432-453B-BE49-A920864EBB19}" dt="2024-07-23T17:25:12.918" v="6" actId="1076"/>
          <ac:spMkLst>
            <pc:docMk/>
            <pc:sldMk cId="3065705683" sldId="258"/>
            <ac:spMk id="9" creationId="{952D3158-D939-11A3-58D0-92F90B1FDB91}"/>
          </ac:spMkLst>
        </pc:spChg>
        <pc:picChg chg="add mod">
          <ac:chgData name="Ronaldo Fernandes" userId="01f15fd40fc47ae6" providerId="LiveId" clId="{BDAD2F34-5432-453B-BE49-A920864EBB19}" dt="2024-07-23T17:25:15.327" v="7" actId="1076"/>
          <ac:picMkLst>
            <pc:docMk/>
            <pc:sldMk cId="3065705683" sldId="258"/>
            <ac:picMk id="4" creationId="{DFF12AAD-AF72-3284-01CC-1C7785394D24}"/>
          </ac:picMkLst>
        </pc:picChg>
        <pc:picChg chg="add mod">
          <ac:chgData name="Ronaldo Fernandes" userId="01f15fd40fc47ae6" providerId="LiveId" clId="{BDAD2F34-5432-453B-BE49-A920864EBB19}" dt="2024-07-28T01:33:15.908" v="212" actId="27614"/>
          <ac:picMkLst>
            <pc:docMk/>
            <pc:sldMk cId="3065705683" sldId="258"/>
            <ac:picMk id="7" creationId="{5D324CAD-4098-CB20-6879-8DC4EAEAADDB}"/>
          </ac:picMkLst>
        </pc:picChg>
        <pc:picChg chg="mod">
          <ac:chgData name="Ronaldo Fernandes" userId="01f15fd40fc47ae6" providerId="LiveId" clId="{BDAD2F34-5432-453B-BE49-A920864EBB19}" dt="2024-07-23T17:25:10.809" v="5" actId="1076"/>
          <ac:picMkLst>
            <pc:docMk/>
            <pc:sldMk cId="3065705683" sldId="258"/>
            <ac:picMk id="8" creationId="{C7D11997-4FDF-0AA6-AE26-B5523C8D8E86}"/>
          </ac:picMkLst>
        </pc:picChg>
      </pc:sldChg>
      <pc:sldChg chg="addSp delSp modSp new mod">
        <pc:chgData name="Ronaldo Fernandes" userId="01f15fd40fc47ae6" providerId="LiveId" clId="{BDAD2F34-5432-453B-BE49-A920864EBB19}" dt="2024-07-23T17:27:04.507" v="26" actId="1076"/>
        <pc:sldMkLst>
          <pc:docMk/>
          <pc:sldMk cId="4211959984" sldId="259"/>
        </pc:sldMkLst>
        <pc:spChg chg="del">
          <ac:chgData name="Ronaldo Fernandes" userId="01f15fd40fc47ae6" providerId="LiveId" clId="{BDAD2F34-5432-453B-BE49-A920864EBB19}" dt="2024-07-23T17:25:18.993" v="8" actId="478"/>
          <ac:spMkLst>
            <pc:docMk/>
            <pc:sldMk cId="4211959984" sldId="259"/>
            <ac:spMk id="2" creationId="{9DD3F5C9-7588-A3B0-8C6C-21E5E9A76194}"/>
          </ac:spMkLst>
        </pc:spChg>
        <pc:spChg chg="del">
          <ac:chgData name="Ronaldo Fernandes" userId="01f15fd40fc47ae6" providerId="LiveId" clId="{BDAD2F34-5432-453B-BE49-A920864EBB19}" dt="2024-07-23T17:25:19.969" v="9" actId="478"/>
          <ac:spMkLst>
            <pc:docMk/>
            <pc:sldMk cId="4211959984" sldId="259"/>
            <ac:spMk id="3" creationId="{38E1B8EB-0A01-8727-0FAC-EE0F4A9D5E28}"/>
          </ac:spMkLst>
        </pc:spChg>
        <pc:picChg chg="add mod">
          <ac:chgData name="Ronaldo Fernandes" userId="01f15fd40fc47ae6" providerId="LiveId" clId="{BDAD2F34-5432-453B-BE49-A920864EBB19}" dt="2024-07-23T17:25:36.204" v="11" actId="1076"/>
          <ac:picMkLst>
            <pc:docMk/>
            <pc:sldMk cId="4211959984" sldId="259"/>
            <ac:picMk id="4" creationId="{FF8A7DC7-DE03-B037-1C4E-953A70E8B79B}"/>
          </ac:picMkLst>
        </pc:picChg>
        <pc:picChg chg="add mod">
          <ac:chgData name="Ronaldo Fernandes" userId="01f15fd40fc47ae6" providerId="LiveId" clId="{BDAD2F34-5432-453B-BE49-A920864EBB19}" dt="2024-07-23T17:25:47.498" v="13"/>
          <ac:picMkLst>
            <pc:docMk/>
            <pc:sldMk cId="4211959984" sldId="259"/>
            <ac:picMk id="5" creationId="{CAC20566-025D-C80C-BBC3-87BA189842A4}"/>
          </ac:picMkLst>
        </pc:picChg>
        <pc:picChg chg="add mod">
          <ac:chgData name="Ronaldo Fernandes" userId="01f15fd40fc47ae6" providerId="LiveId" clId="{BDAD2F34-5432-453B-BE49-A920864EBB19}" dt="2024-07-23T17:26:09.438" v="18" actId="1076"/>
          <ac:picMkLst>
            <pc:docMk/>
            <pc:sldMk cId="4211959984" sldId="259"/>
            <ac:picMk id="6" creationId="{D6B4D9AE-EB8D-DB5B-E563-3CA4BDBBF989}"/>
          </ac:picMkLst>
        </pc:picChg>
        <pc:picChg chg="add mod">
          <ac:chgData name="Ronaldo Fernandes" userId="01f15fd40fc47ae6" providerId="LiveId" clId="{BDAD2F34-5432-453B-BE49-A920864EBB19}" dt="2024-07-23T17:26:07.651" v="17" actId="1076"/>
          <ac:picMkLst>
            <pc:docMk/>
            <pc:sldMk cId="4211959984" sldId="259"/>
            <ac:picMk id="7" creationId="{EC21DB00-512C-8558-372A-ADA7C3FDE818}"/>
          </ac:picMkLst>
        </pc:picChg>
        <pc:picChg chg="add mod">
          <ac:chgData name="Ronaldo Fernandes" userId="01f15fd40fc47ae6" providerId="LiveId" clId="{BDAD2F34-5432-453B-BE49-A920864EBB19}" dt="2024-07-23T17:26:19.511" v="20" actId="1076"/>
          <ac:picMkLst>
            <pc:docMk/>
            <pc:sldMk cId="4211959984" sldId="259"/>
            <ac:picMk id="8" creationId="{80A2EB02-BFFE-B553-32C6-CA71B7518AE6}"/>
          </ac:picMkLst>
        </pc:picChg>
        <pc:picChg chg="add mod">
          <ac:chgData name="Ronaldo Fernandes" userId="01f15fd40fc47ae6" providerId="LiveId" clId="{BDAD2F34-5432-453B-BE49-A920864EBB19}" dt="2024-07-23T17:26:31.853" v="22" actId="1076"/>
          <ac:picMkLst>
            <pc:docMk/>
            <pc:sldMk cId="4211959984" sldId="259"/>
            <ac:picMk id="9" creationId="{35EEC628-A92F-2AF7-3049-16D198D3EF73}"/>
          </ac:picMkLst>
        </pc:picChg>
        <pc:picChg chg="add mod">
          <ac:chgData name="Ronaldo Fernandes" userId="01f15fd40fc47ae6" providerId="LiveId" clId="{BDAD2F34-5432-453B-BE49-A920864EBB19}" dt="2024-07-23T17:26:49.245" v="24" actId="1076"/>
          <ac:picMkLst>
            <pc:docMk/>
            <pc:sldMk cId="4211959984" sldId="259"/>
            <ac:picMk id="10" creationId="{79F04296-03C2-9F34-CA14-CBB4557CE30E}"/>
          </ac:picMkLst>
        </pc:picChg>
        <pc:picChg chg="add mod">
          <ac:chgData name="Ronaldo Fernandes" userId="01f15fd40fc47ae6" providerId="LiveId" clId="{BDAD2F34-5432-453B-BE49-A920864EBB19}" dt="2024-07-23T17:27:04.507" v="26" actId="1076"/>
          <ac:picMkLst>
            <pc:docMk/>
            <pc:sldMk cId="4211959984" sldId="259"/>
            <ac:picMk id="11" creationId="{7C01181A-B0AF-2D5F-587C-7265BD0BC29C}"/>
          </ac:picMkLst>
        </pc:picChg>
      </pc:sldChg>
      <pc:sldChg chg="addSp delSp modSp new mod">
        <pc:chgData name="Ronaldo Fernandes" userId="01f15fd40fc47ae6" providerId="LiveId" clId="{BDAD2F34-5432-453B-BE49-A920864EBB19}" dt="2024-07-23T17:27:27.999" v="30"/>
        <pc:sldMkLst>
          <pc:docMk/>
          <pc:sldMk cId="1281256772" sldId="260"/>
        </pc:sldMkLst>
        <pc:spChg chg="del">
          <ac:chgData name="Ronaldo Fernandes" userId="01f15fd40fc47ae6" providerId="LiveId" clId="{BDAD2F34-5432-453B-BE49-A920864EBB19}" dt="2024-07-23T17:27:24.690" v="28" actId="478"/>
          <ac:spMkLst>
            <pc:docMk/>
            <pc:sldMk cId="1281256772" sldId="260"/>
            <ac:spMk id="2" creationId="{6C9DEAAA-978D-87D4-1DA7-9C9E980A9DEB}"/>
          </ac:spMkLst>
        </pc:spChg>
        <pc:spChg chg="del">
          <ac:chgData name="Ronaldo Fernandes" userId="01f15fd40fc47ae6" providerId="LiveId" clId="{BDAD2F34-5432-453B-BE49-A920864EBB19}" dt="2024-07-23T17:27:26.381" v="29" actId="478"/>
          <ac:spMkLst>
            <pc:docMk/>
            <pc:sldMk cId="1281256772" sldId="260"/>
            <ac:spMk id="3" creationId="{E685702C-3345-F7D3-6CFA-CE46D86C32B6}"/>
          </ac:spMkLst>
        </pc:spChg>
        <pc:grpChg chg="add mod">
          <ac:chgData name="Ronaldo Fernandes" userId="01f15fd40fc47ae6" providerId="LiveId" clId="{BDAD2F34-5432-453B-BE49-A920864EBB19}" dt="2024-07-23T17:27:27.999" v="30"/>
          <ac:grpSpMkLst>
            <pc:docMk/>
            <pc:sldMk cId="1281256772" sldId="260"/>
            <ac:grpSpMk id="4" creationId="{36ECEF93-25B2-78E6-0CE0-7D20C40A7EA2}"/>
          </ac:grpSpMkLst>
        </pc:grpChg>
        <pc:picChg chg="add mod">
          <ac:chgData name="Ronaldo Fernandes" userId="01f15fd40fc47ae6" providerId="LiveId" clId="{BDAD2F34-5432-453B-BE49-A920864EBB19}" dt="2024-07-23T17:27:27.999" v="30"/>
          <ac:picMkLst>
            <pc:docMk/>
            <pc:sldMk cId="1281256772" sldId="260"/>
            <ac:picMk id="5" creationId="{000DF8D3-081A-4813-7B25-2843A7664FF9}"/>
          </ac:picMkLst>
        </pc:picChg>
        <pc:picChg chg="add mod">
          <ac:chgData name="Ronaldo Fernandes" userId="01f15fd40fc47ae6" providerId="LiveId" clId="{BDAD2F34-5432-453B-BE49-A920864EBB19}" dt="2024-07-23T17:27:27.999" v="30"/>
          <ac:picMkLst>
            <pc:docMk/>
            <pc:sldMk cId="1281256772" sldId="260"/>
            <ac:picMk id="6" creationId="{EB0A6D51-ACA8-F2BF-7783-C5D00FE9B010}"/>
          </ac:picMkLst>
        </pc:picChg>
      </pc:sldChg>
      <pc:sldChg chg="addSp delSp modSp new del mod">
        <pc:chgData name="Ronaldo Fernandes" userId="01f15fd40fc47ae6" providerId="LiveId" clId="{BDAD2F34-5432-453B-BE49-A920864EBB19}" dt="2024-07-28T00:44:17.860" v="208" actId="2696"/>
        <pc:sldMkLst>
          <pc:docMk/>
          <pc:sldMk cId="2606991686" sldId="261"/>
        </pc:sldMkLst>
        <pc:spChg chg="del">
          <ac:chgData name="Ronaldo Fernandes" userId="01f15fd40fc47ae6" providerId="LiveId" clId="{BDAD2F34-5432-453B-BE49-A920864EBB19}" dt="2024-07-23T17:32:57.434" v="32" actId="478"/>
          <ac:spMkLst>
            <pc:docMk/>
            <pc:sldMk cId="2606991686" sldId="261"/>
            <ac:spMk id="2" creationId="{F127F6A7-AC1B-48AA-251E-1789D2BBD611}"/>
          </ac:spMkLst>
        </pc:spChg>
        <pc:spChg chg="del">
          <ac:chgData name="Ronaldo Fernandes" userId="01f15fd40fc47ae6" providerId="LiveId" clId="{BDAD2F34-5432-453B-BE49-A920864EBB19}" dt="2024-07-23T17:33:00.429" v="33" actId="478"/>
          <ac:spMkLst>
            <pc:docMk/>
            <pc:sldMk cId="2606991686" sldId="261"/>
            <ac:spMk id="3" creationId="{D3370EDD-3E19-6635-57E6-4D3B0305E6A3}"/>
          </ac:spMkLst>
        </pc:spChg>
        <pc:spChg chg="add mod">
          <ac:chgData name="Ronaldo Fernandes" userId="01f15fd40fc47ae6" providerId="LiveId" clId="{BDAD2F34-5432-453B-BE49-A920864EBB19}" dt="2024-07-27T21:57:36.542" v="206" actId="1076"/>
          <ac:spMkLst>
            <pc:docMk/>
            <pc:sldMk cId="2606991686" sldId="261"/>
            <ac:spMk id="4" creationId="{59C927A7-B0A4-F827-CA33-D25AD6B49317}"/>
          </ac:spMkLst>
        </pc:spChg>
        <pc:spChg chg="add mod">
          <ac:chgData name="Ronaldo Fernandes" userId="01f15fd40fc47ae6" providerId="LiveId" clId="{BDAD2F34-5432-453B-BE49-A920864EBB19}" dt="2024-07-27T21:57:37.451" v="207" actId="255"/>
          <ac:spMkLst>
            <pc:docMk/>
            <pc:sldMk cId="2606991686" sldId="261"/>
            <ac:spMk id="5" creationId="{B151C717-D7D5-9000-16D2-0B5154A9EFE4}"/>
          </ac:spMkLst>
        </pc:spChg>
      </pc:sldChg>
      <pc:sldChg chg="addSp delSp modSp new mod">
        <pc:chgData name="Ronaldo Fernandes" userId="01f15fd40fc47ae6" providerId="LiveId" clId="{BDAD2F34-5432-453B-BE49-A920864EBB19}" dt="2024-07-23T17:35:06.483" v="43"/>
        <pc:sldMkLst>
          <pc:docMk/>
          <pc:sldMk cId="3661972798" sldId="262"/>
        </pc:sldMkLst>
        <pc:spChg chg="del">
          <ac:chgData name="Ronaldo Fernandes" userId="01f15fd40fc47ae6" providerId="LiveId" clId="{BDAD2F34-5432-453B-BE49-A920864EBB19}" dt="2024-07-23T17:34:05.638" v="38" actId="478"/>
          <ac:spMkLst>
            <pc:docMk/>
            <pc:sldMk cId="3661972798" sldId="262"/>
            <ac:spMk id="2" creationId="{4327B375-C20D-38CB-BAE9-157559913A1B}"/>
          </ac:spMkLst>
        </pc:spChg>
        <pc:spChg chg="del">
          <ac:chgData name="Ronaldo Fernandes" userId="01f15fd40fc47ae6" providerId="LiveId" clId="{BDAD2F34-5432-453B-BE49-A920864EBB19}" dt="2024-07-23T17:34:11.675" v="39" actId="478"/>
          <ac:spMkLst>
            <pc:docMk/>
            <pc:sldMk cId="3661972798" sldId="262"/>
            <ac:spMk id="3" creationId="{674E3791-73BE-F188-B6CB-BCDD788D0717}"/>
          </ac:spMkLst>
        </pc:spChg>
        <pc:spChg chg="add mod">
          <ac:chgData name="Ronaldo Fernandes" userId="01f15fd40fc47ae6" providerId="LiveId" clId="{BDAD2F34-5432-453B-BE49-A920864EBB19}" dt="2024-07-23T17:34:49.716" v="42" actId="1076"/>
          <ac:spMkLst>
            <pc:docMk/>
            <pc:sldMk cId="3661972798" sldId="262"/>
            <ac:spMk id="4" creationId="{3E51A8C9-78F6-4BB8-608D-AB84B9FC8EF2}"/>
          </ac:spMkLst>
        </pc:spChg>
        <pc:spChg chg="add mod">
          <ac:chgData name="Ronaldo Fernandes" userId="01f15fd40fc47ae6" providerId="LiveId" clId="{BDAD2F34-5432-453B-BE49-A920864EBB19}" dt="2024-07-23T17:35:06.483" v="43"/>
          <ac:spMkLst>
            <pc:docMk/>
            <pc:sldMk cId="3661972798" sldId="262"/>
            <ac:spMk id="5" creationId="{B11AFE20-1AE5-1E32-652C-E2DADD36DB5B}"/>
          </ac:spMkLst>
        </pc:spChg>
      </pc:sldChg>
      <pc:sldChg chg="addSp delSp modSp new mod">
        <pc:chgData name="Ronaldo Fernandes" userId="01f15fd40fc47ae6" providerId="LiveId" clId="{BDAD2F34-5432-453B-BE49-A920864EBB19}" dt="2024-07-23T17:36:05.637" v="52" actId="1076"/>
        <pc:sldMkLst>
          <pc:docMk/>
          <pc:sldMk cId="2640054190" sldId="263"/>
        </pc:sldMkLst>
        <pc:spChg chg="del">
          <ac:chgData name="Ronaldo Fernandes" userId="01f15fd40fc47ae6" providerId="LiveId" clId="{BDAD2F34-5432-453B-BE49-A920864EBB19}" dt="2024-07-23T17:35:31.234" v="45" actId="478"/>
          <ac:spMkLst>
            <pc:docMk/>
            <pc:sldMk cId="2640054190" sldId="263"/>
            <ac:spMk id="2" creationId="{6E85DEC2-9535-1C63-9803-AE8D0CBF44A0}"/>
          </ac:spMkLst>
        </pc:spChg>
        <pc:spChg chg="del">
          <ac:chgData name="Ronaldo Fernandes" userId="01f15fd40fc47ae6" providerId="LiveId" clId="{BDAD2F34-5432-453B-BE49-A920864EBB19}" dt="2024-07-23T17:35:32.591" v="46" actId="478"/>
          <ac:spMkLst>
            <pc:docMk/>
            <pc:sldMk cId="2640054190" sldId="263"/>
            <ac:spMk id="3" creationId="{9C1D4FC3-B62B-F8BE-BBC0-930BCF190E15}"/>
          </ac:spMkLst>
        </pc:spChg>
        <pc:spChg chg="add mod">
          <ac:chgData name="Ronaldo Fernandes" userId="01f15fd40fc47ae6" providerId="LiveId" clId="{BDAD2F34-5432-453B-BE49-A920864EBB19}" dt="2024-07-23T17:35:52.262" v="50" actId="1076"/>
          <ac:spMkLst>
            <pc:docMk/>
            <pc:sldMk cId="2640054190" sldId="263"/>
            <ac:spMk id="4" creationId="{67F07AF3-8419-2D64-51D0-9EE00EF6269D}"/>
          </ac:spMkLst>
        </pc:spChg>
        <pc:spChg chg="add mod">
          <ac:chgData name="Ronaldo Fernandes" userId="01f15fd40fc47ae6" providerId="LiveId" clId="{BDAD2F34-5432-453B-BE49-A920864EBB19}" dt="2024-07-23T17:36:05.637" v="52" actId="1076"/>
          <ac:spMkLst>
            <pc:docMk/>
            <pc:sldMk cId="2640054190" sldId="263"/>
            <ac:spMk id="5" creationId="{C6BACEC8-9493-5CA5-E9A3-D6E0ADD37707}"/>
          </ac:spMkLst>
        </pc:spChg>
      </pc:sldChg>
      <pc:sldChg chg="addSp delSp modSp new mod">
        <pc:chgData name="Ronaldo Fernandes" userId="01f15fd40fc47ae6" providerId="LiveId" clId="{BDAD2F34-5432-453B-BE49-A920864EBB19}" dt="2024-07-23T17:37:32.206" v="59" actId="1076"/>
        <pc:sldMkLst>
          <pc:docMk/>
          <pc:sldMk cId="2163322029" sldId="264"/>
        </pc:sldMkLst>
        <pc:spChg chg="del">
          <ac:chgData name="Ronaldo Fernandes" userId="01f15fd40fc47ae6" providerId="LiveId" clId="{BDAD2F34-5432-453B-BE49-A920864EBB19}" dt="2024-07-23T17:36:11.598" v="54" actId="478"/>
          <ac:spMkLst>
            <pc:docMk/>
            <pc:sldMk cId="2163322029" sldId="264"/>
            <ac:spMk id="2" creationId="{13A9B197-2836-C106-0543-54764D720481}"/>
          </ac:spMkLst>
        </pc:spChg>
        <pc:spChg chg="del">
          <ac:chgData name="Ronaldo Fernandes" userId="01f15fd40fc47ae6" providerId="LiveId" clId="{BDAD2F34-5432-453B-BE49-A920864EBB19}" dt="2024-07-23T17:36:13.119" v="55" actId="478"/>
          <ac:spMkLst>
            <pc:docMk/>
            <pc:sldMk cId="2163322029" sldId="264"/>
            <ac:spMk id="3" creationId="{434D7587-F301-A052-FF0A-0B13CCD2B5FD}"/>
          </ac:spMkLst>
        </pc:spChg>
        <pc:spChg chg="add mod">
          <ac:chgData name="Ronaldo Fernandes" userId="01f15fd40fc47ae6" providerId="LiveId" clId="{BDAD2F34-5432-453B-BE49-A920864EBB19}" dt="2024-07-23T17:36:50.956" v="57" actId="1076"/>
          <ac:spMkLst>
            <pc:docMk/>
            <pc:sldMk cId="2163322029" sldId="264"/>
            <ac:spMk id="4" creationId="{1D456896-20D4-8319-1025-29A3FDBA56C7}"/>
          </ac:spMkLst>
        </pc:spChg>
        <pc:spChg chg="add mod">
          <ac:chgData name="Ronaldo Fernandes" userId="01f15fd40fc47ae6" providerId="LiveId" clId="{BDAD2F34-5432-453B-BE49-A920864EBB19}" dt="2024-07-23T17:37:32.206" v="59" actId="1076"/>
          <ac:spMkLst>
            <pc:docMk/>
            <pc:sldMk cId="2163322029" sldId="264"/>
            <ac:spMk id="5" creationId="{EC9E24DE-E1B5-0643-D6B3-A597DAB0514A}"/>
          </ac:spMkLst>
        </pc:spChg>
      </pc:sldChg>
      <pc:sldChg chg="addSp delSp modSp new mod">
        <pc:chgData name="Ronaldo Fernandes" userId="01f15fd40fc47ae6" providerId="LiveId" clId="{BDAD2F34-5432-453B-BE49-A920864EBB19}" dt="2024-07-23T17:41:23.753" v="72" actId="1076"/>
        <pc:sldMkLst>
          <pc:docMk/>
          <pc:sldMk cId="2712990644" sldId="265"/>
        </pc:sldMkLst>
        <pc:spChg chg="del">
          <ac:chgData name="Ronaldo Fernandes" userId="01f15fd40fc47ae6" providerId="LiveId" clId="{BDAD2F34-5432-453B-BE49-A920864EBB19}" dt="2024-07-23T17:37:45.185" v="61" actId="478"/>
          <ac:spMkLst>
            <pc:docMk/>
            <pc:sldMk cId="2712990644" sldId="265"/>
            <ac:spMk id="2" creationId="{912F111B-1FA6-A320-61D2-DB18EC490E9F}"/>
          </ac:spMkLst>
        </pc:spChg>
        <pc:spChg chg="del">
          <ac:chgData name="Ronaldo Fernandes" userId="01f15fd40fc47ae6" providerId="LiveId" clId="{BDAD2F34-5432-453B-BE49-A920864EBB19}" dt="2024-07-23T17:37:48.021" v="62" actId="478"/>
          <ac:spMkLst>
            <pc:docMk/>
            <pc:sldMk cId="2712990644" sldId="265"/>
            <ac:spMk id="3" creationId="{DBD2F738-2795-E80D-B968-DD7204C081CF}"/>
          </ac:spMkLst>
        </pc:spChg>
        <pc:spChg chg="add mod">
          <ac:chgData name="Ronaldo Fernandes" userId="01f15fd40fc47ae6" providerId="LiveId" clId="{BDAD2F34-5432-453B-BE49-A920864EBB19}" dt="2024-07-23T17:40:43.156" v="68" actId="113"/>
          <ac:spMkLst>
            <pc:docMk/>
            <pc:sldMk cId="2712990644" sldId="265"/>
            <ac:spMk id="5" creationId="{9E6FCF61-452C-4C67-537B-636D98715949}"/>
          </ac:spMkLst>
        </pc:spChg>
        <pc:spChg chg="add mod">
          <ac:chgData name="Ronaldo Fernandes" userId="01f15fd40fc47ae6" providerId="LiveId" clId="{BDAD2F34-5432-453B-BE49-A920864EBB19}" dt="2024-07-23T17:41:13.495" v="70" actId="1076"/>
          <ac:spMkLst>
            <pc:docMk/>
            <pc:sldMk cId="2712990644" sldId="265"/>
            <ac:spMk id="6" creationId="{C270F644-49BD-92AE-0242-4A9E694F6F80}"/>
          </ac:spMkLst>
        </pc:spChg>
        <pc:grpChg chg="add mod">
          <ac:chgData name="Ronaldo Fernandes" userId="01f15fd40fc47ae6" providerId="LiveId" clId="{BDAD2F34-5432-453B-BE49-A920864EBB19}" dt="2024-07-23T17:41:23.753" v="72" actId="1076"/>
          <ac:grpSpMkLst>
            <pc:docMk/>
            <pc:sldMk cId="2712990644" sldId="265"/>
            <ac:grpSpMk id="7" creationId="{AE96A897-E872-A6A0-1EDD-C2050DB0100D}"/>
          </ac:grpSpMkLst>
        </pc:grpChg>
        <pc:picChg chg="add mod">
          <ac:chgData name="Ronaldo Fernandes" userId="01f15fd40fc47ae6" providerId="LiveId" clId="{BDAD2F34-5432-453B-BE49-A920864EBB19}" dt="2024-07-23T17:41:21.368" v="71"/>
          <ac:picMkLst>
            <pc:docMk/>
            <pc:sldMk cId="2712990644" sldId="265"/>
            <ac:picMk id="8" creationId="{BEFDEAA4-2CBF-1DF7-A6CA-ECA9D29EAC53}"/>
          </ac:picMkLst>
        </pc:picChg>
        <pc:picChg chg="add mod">
          <ac:chgData name="Ronaldo Fernandes" userId="01f15fd40fc47ae6" providerId="LiveId" clId="{BDAD2F34-5432-453B-BE49-A920864EBB19}" dt="2024-07-23T17:41:21.368" v="71"/>
          <ac:picMkLst>
            <pc:docMk/>
            <pc:sldMk cId="2712990644" sldId="265"/>
            <ac:picMk id="9" creationId="{666B62F8-DA3A-0EA3-D4B9-2349499E5FB3}"/>
          </ac:picMkLst>
        </pc:picChg>
      </pc:sldChg>
      <pc:sldChg chg="addSp delSp modSp new mod">
        <pc:chgData name="Ronaldo Fernandes" userId="01f15fd40fc47ae6" providerId="LiveId" clId="{BDAD2F34-5432-453B-BE49-A920864EBB19}" dt="2024-07-23T19:21:27.050" v="81" actId="1076"/>
        <pc:sldMkLst>
          <pc:docMk/>
          <pc:sldMk cId="2002463463" sldId="266"/>
        </pc:sldMkLst>
        <pc:spChg chg="del">
          <ac:chgData name="Ronaldo Fernandes" userId="01f15fd40fc47ae6" providerId="LiveId" clId="{BDAD2F34-5432-453B-BE49-A920864EBB19}" dt="2024-07-23T17:42:26.971" v="74" actId="478"/>
          <ac:spMkLst>
            <pc:docMk/>
            <pc:sldMk cId="2002463463" sldId="266"/>
            <ac:spMk id="2" creationId="{1627D7E9-8D84-AC3C-CA9F-DC632C7792E6}"/>
          </ac:spMkLst>
        </pc:spChg>
        <pc:spChg chg="del">
          <ac:chgData name="Ronaldo Fernandes" userId="01f15fd40fc47ae6" providerId="LiveId" clId="{BDAD2F34-5432-453B-BE49-A920864EBB19}" dt="2024-07-23T17:42:28.212" v="75" actId="478"/>
          <ac:spMkLst>
            <pc:docMk/>
            <pc:sldMk cId="2002463463" sldId="266"/>
            <ac:spMk id="3" creationId="{B6DF67D7-2E0A-4000-A0D0-69C357A393E3}"/>
          </ac:spMkLst>
        </pc:spChg>
        <pc:spChg chg="add mod">
          <ac:chgData name="Ronaldo Fernandes" userId="01f15fd40fc47ae6" providerId="LiveId" clId="{BDAD2F34-5432-453B-BE49-A920864EBB19}" dt="2024-07-23T17:42:32.526" v="77" actId="1076"/>
          <ac:spMkLst>
            <pc:docMk/>
            <pc:sldMk cId="2002463463" sldId="266"/>
            <ac:spMk id="4" creationId="{D78847F7-0E71-2E0A-81D8-E266F3238647}"/>
          </ac:spMkLst>
        </pc:spChg>
        <pc:spChg chg="add mod">
          <ac:chgData name="Ronaldo Fernandes" userId="01f15fd40fc47ae6" providerId="LiveId" clId="{BDAD2F34-5432-453B-BE49-A920864EBB19}" dt="2024-07-23T17:42:45.055" v="79" actId="1076"/>
          <ac:spMkLst>
            <pc:docMk/>
            <pc:sldMk cId="2002463463" sldId="266"/>
            <ac:spMk id="5" creationId="{1D0C6E39-CABD-4A1B-5D07-9D768675E22C}"/>
          </ac:spMkLst>
        </pc:spChg>
        <pc:picChg chg="add mod">
          <ac:chgData name="Ronaldo Fernandes" userId="01f15fd40fc47ae6" providerId="LiveId" clId="{BDAD2F34-5432-453B-BE49-A920864EBB19}" dt="2024-07-23T19:21:27.050" v="81" actId="1076"/>
          <ac:picMkLst>
            <pc:docMk/>
            <pc:sldMk cId="2002463463" sldId="266"/>
            <ac:picMk id="6" creationId="{D6967F3B-00CF-00DD-032A-CF6317EB5DA7}"/>
          </ac:picMkLst>
        </pc:picChg>
      </pc:sldChg>
      <pc:sldChg chg="addSp delSp modSp new mod">
        <pc:chgData name="Ronaldo Fernandes" userId="01f15fd40fc47ae6" providerId="LiveId" clId="{BDAD2F34-5432-453B-BE49-A920864EBB19}" dt="2024-07-23T19:22:20.135" v="87"/>
        <pc:sldMkLst>
          <pc:docMk/>
          <pc:sldMk cId="517962254" sldId="267"/>
        </pc:sldMkLst>
        <pc:spChg chg="del">
          <ac:chgData name="Ronaldo Fernandes" userId="01f15fd40fc47ae6" providerId="LiveId" clId="{BDAD2F34-5432-453B-BE49-A920864EBB19}" dt="2024-07-23T19:21:32.817" v="83" actId="478"/>
          <ac:spMkLst>
            <pc:docMk/>
            <pc:sldMk cId="517962254" sldId="267"/>
            <ac:spMk id="2" creationId="{40A37073-FB6B-22E3-C49A-5B757D70E27E}"/>
          </ac:spMkLst>
        </pc:spChg>
        <pc:spChg chg="del">
          <ac:chgData name="Ronaldo Fernandes" userId="01f15fd40fc47ae6" providerId="LiveId" clId="{BDAD2F34-5432-453B-BE49-A920864EBB19}" dt="2024-07-23T19:21:34.507" v="84" actId="478"/>
          <ac:spMkLst>
            <pc:docMk/>
            <pc:sldMk cId="517962254" sldId="267"/>
            <ac:spMk id="3" creationId="{07E58468-C648-0541-EC36-365EAFA42355}"/>
          </ac:spMkLst>
        </pc:spChg>
        <pc:spChg chg="add mod">
          <ac:chgData name="Ronaldo Fernandes" userId="01f15fd40fc47ae6" providerId="LiveId" clId="{BDAD2F34-5432-453B-BE49-A920864EBB19}" dt="2024-07-23T19:21:59.775" v="86" actId="1076"/>
          <ac:spMkLst>
            <pc:docMk/>
            <pc:sldMk cId="517962254" sldId="267"/>
            <ac:spMk id="4" creationId="{FCA286C6-2675-F352-E2D2-F103C3526E2E}"/>
          </ac:spMkLst>
        </pc:spChg>
        <pc:spChg chg="add mod">
          <ac:chgData name="Ronaldo Fernandes" userId="01f15fd40fc47ae6" providerId="LiveId" clId="{BDAD2F34-5432-453B-BE49-A920864EBB19}" dt="2024-07-23T19:22:20.135" v="87"/>
          <ac:spMkLst>
            <pc:docMk/>
            <pc:sldMk cId="517962254" sldId="267"/>
            <ac:spMk id="5" creationId="{D1DEFFFF-B1E3-9735-424A-EB5F9248734A}"/>
          </ac:spMkLst>
        </pc:spChg>
      </pc:sldChg>
      <pc:sldChg chg="addSp delSp modSp new mod">
        <pc:chgData name="Ronaldo Fernandes" userId="01f15fd40fc47ae6" providerId="LiveId" clId="{BDAD2F34-5432-453B-BE49-A920864EBB19}" dt="2024-07-23T19:37:30.508" v="112" actId="1076"/>
        <pc:sldMkLst>
          <pc:docMk/>
          <pc:sldMk cId="2450228279" sldId="268"/>
        </pc:sldMkLst>
        <pc:spChg chg="del">
          <ac:chgData name="Ronaldo Fernandes" userId="01f15fd40fc47ae6" providerId="LiveId" clId="{BDAD2F34-5432-453B-BE49-A920864EBB19}" dt="2024-07-23T19:22:56.597" v="89" actId="21"/>
          <ac:spMkLst>
            <pc:docMk/>
            <pc:sldMk cId="2450228279" sldId="268"/>
            <ac:spMk id="2" creationId="{264F5AF1-7362-E08C-D8A1-956640819080}"/>
          </ac:spMkLst>
        </pc:spChg>
        <pc:spChg chg="del">
          <ac:chgData name="Ronaldo Fernandes" userId="01f15fd40fc47ae6" providerId="LiveId" clId="{BDAD2F34-5432-453B-BE49-A920864EBB19}" dt="2024-07-23T19:23:03.645" v="91" actId="478"/>
          <ac:spMkLst>
            <pc:docMk/>
            <pc:sldMk cId="2450228279" sldId="268"/>
            <ac:spMk id="3" creationId="{E4A21F51-2A0B-DB35-015B-93DB542521AA}"/>
          </ac:spMkLst>
        </pc:spChg>
        <pc:spChg chg="add mod">
          <ac:chgData name="Ronaldo Fernandes" userId="01f15fd40fc47ae6" providerId="LiveId" clId="{BDAD2F34-5432-453B-BE49-A920864EBB19}" dt="2024-07-23T19:22:57.910" v="90"/>
          <ac:spMkLst>
            <pc:docMk/>
            <pc:sldMk cId="2450228279" sldId="268"/>
            <ac:spMk id="4" creationId="{264F5AF1-7362-E08C-D8A1-956640819080}"/>
          </ac:spMkLst>
        </pc:spChg>
        <pc:spChg chg="add del">
          <ac:chgData name="Ronaldo Fernandes" userId="01f15fd40fc47ae6" providerId="LiveId" clId="{BDAD2F34-5432-453B-BE49-A920864EBB19}" dt="2024-07-23T19:23:24.134" v="93" actId="22"/>
          <ac:spMkLst>
            <pc:docMk/>
            <pc:sldMk cId="2450228279" sldId="268"/>
            <ac:spMk id="6" creationId="{FBAD0E56-3F83-0A4A-FEF5-D62FF84641D6}"/>
          </ac:spMkLst>
        </pc:spChg>
        <pc:spChg chg="add mod">
          <ac:chgData name="Ronaldo Fernandes" userId="01f15fd40fc47ae6" providerId="LiveId" clId="{BDAD2F34-5432-453B-BE49-A920864EBB19}" dt="2024-07-23T19:37:28.491" v="111" actId="1076"/>
          <ac:spMkLst>
            <pc:docMk/>
            <pc:sldMk cId="2450228279" sldId="268"/>
            <ac:spMk id="7" creationId="{7CE6C7D4-78A5-B7A5-020F-858B649E892D}"/>
          </ac:spMkLst>
        </pc:spChg>
        <pc:spChg chg="add mod">
          <ac:chgData name="Ronaldo Fernandes" userId="01f15fd40fc47ae6" providerId="LiveId" clId="{BDAD2F34-5432-453B-BE49-A920864EBB19}" dt="2024-07-23T19:37:30.508" v="112" actId="1076"/>
          <ac:spMkLst>
            <pc:docMk/>
            <pc:sldMk cId="2450228279" sldId="268"/>
            <ac:spMk id="8" creationId="{5A3BCA25-BE18-F730-274E-462A1B00F104}"/>
          </ac:spMkLst>
        </pc:spChg>
      </pc:sldChg>
      <pc:sldChg chg="addSp delSp modSp new mod">
        <pc:chgData name="Ronaldo Fernandes" userId="01f15fd40fc47ae6" providerId="LiveId" clId="{BDAD2F34-5432-453B-BE49-A920864EBB19}" dt="2024-07-23T19:37:22.990" v="110" actId="1076"/>
        <pc:sldMkLst>
          <pc:docMk/>
          <pc:sldMk cId="396293285" sldId="269"/>
        </pc:sldMkLst>
        <pc:spChg chg="del">
          <ac:chgData name="Ronaldo Fernandes" userId="01f15fd40fc47ae6" providerId="LiveId" clId="{BDAD2F34-5432-453B-BE49-A920864EBB19}" dt="2024-07-23T19:25:45.541" v="101" actId="478"/>
          <ac:spMkLst>
            <pc:docMk/>
            <pc:sldMk cId="396293285" sldId="269"/>
            <ac:spMk id="2" creationId="{505BB5D5-9A9C-6940-84C6-6FF9C8EC61E0}"/>
          </ac:spMkLst>
        </pc:spChg>
        <pc:spChg chg="del">
          <ac:chgData name="Ronaldo Fernandes" userId="01f15fd40fc47ae6" providerId="LiveId" clId="{BDAD2F34-5432-453B-BE49-A920864EBB19}" dt="2024-07-23T19:25:47.358" v="102" actId="478"/>
          <ac:spMkLst>
            <pc:docMk/>
            <pc:sldMk cId="396293285" sldId="269"/>
            <ac:spMk id="3" creationId="{364AC263-C3AF-CBE7-FF7E-2F8AFFD1007E}"/>
          </ac:spMkLst>
        </pc:spChg>
        <pc:spChg chg="add mod">
          <ac:chgData name="Ronaldo Fernandes" userId="01f15fd40fc47ae6" providerId="LiveId" clId="{BDAD2F34-5432-453B-BE49-A920864EBB19}" dt="2024-07-23T19:36:47.125" v="104" actId="1076"/>
          <ac:spMkLst>
            <pc:docMk/>
            <pc:sldMk cId="396293285" sldId="269"/>
            <ac:spMk id="4" creationId="{9DEB08EB-556F-1B3C-22A1-597AE01ED704}"/>
          </ac:spMkLst>
        </pc:spChg>
        <pc:spChg chg="add mod">
          <ac:chgData name="Ronaldo Fernandes" userId="01f15fd40fc47ae6" providerId="LiveId" clId="{BDAD2F34-5432-453B-BE49-A920864EBB19}" dt="2024-07-23T19:36:59.393" v="106" actId="1076"/>
          <ac:spMkLst>
            <pc:docMk/>
            <pc:sldMk cId="396293285" sldId="269"/>
            <ac:spMk id="5" creationId="{40F55FB5-3E9E-3694-DA23-FF207C97E1C3}"/>
          </ac:spMkLst>
        </pc:spChg>
        <pc:picChg chg="add mod">
          <ac:chgData name="Ronaldo Fernandes" userId="01f15fd40fc47ae6" providerId="LiveId" clId="{BDAD2F34-5432-453B-BE49-A920864EBB19}" dt="2024-07-23T19:37:22.990" v="110" actId="1076"/>
          <ac:picMkLst>
            <pc:docMk/>
            <pc:sldMk cId="396293285" sldId="269"/>
            <ac:picMk id="6" creationId="{9CEACA36-A4DE-6BE1-BF6E-6853E063F03D}"/>
          </ac:picMkLst>
        </pc:picChg>
      </pc:sldChg>
      <pc:sldChg chg="addSp delSp modSp new mod">
        <pc:chgData name="Ronaldo Fernandes" userId="01f15fd40fc47ae6" providerId="LiveId" clId="{BDAD2F34-5432-453B-BE49-A920864EBB19}" dt="2024-07-23T19:40:37.331" v="116"/>
        <pc:sldMkLst>
          <pc:docMk/>
          <pc:sldMk cId="643049204" sldId="270"/>
        </pc:sldMkLst>
        <pc:spChg chg="del">
          <ac:chgData name="Ronaldo Fernandes" userId="01f15fd40fc47ae6" providerId="LiveId" clId="{BDAD2F34-5432-453B-BE49-A920864EBB19}" dt="2024-07-23T19:40:25" v="114" actId="478"/>
          <ac:spMkLst>
            <pc:docMk/>
            <pc:sldMk cId="643049204" sldId="270"/>
            <ac:spMk id="2" creationId="{5891019C-89BF-EC98-3A5A-A28B91B7A14A}"/>
          </ac:spMkLst>
        </pc:spChg>
        <pc:spChg chg="del">
          <ac:chgData name="Ronaldo Fernandes" userId="01f15fd40fc47ae6" providerId="LiveId" clId="{BDAD2F34-5432-453B-BE49-A920864EBB19}" dt="2024-07-23T19:40:26.375" v="115" actId="478"/>
          <ac:spMkLst>
            <pc:docMk/>
            <pc:sldMk cId="643049204" sldId="270"/>
            <ac:spMk id="3" creationId="{23774BE8-7FC0-5E5D-471C-B03D75A6DC65}"/>
          </ac:spMkLst>
        </pc:spChg>
        <pc:picChg chg="add mod">
          <ac:chgData name="Ronaldo Fernandes" userId="01f15fd40fc47ae6" providerId="LiveId" clId="{BDAD2F34-5432-453B-BE49-A920864EBB19}" dt="2024-07-23T19:40:37.331" v="116"/>
          <ac:picMkLst>
            <pc:docMk/>
            <pc:sldMk cId="643049204" sldId="270"/>
            <ac:picMk id="4" creationId="{C9513695-3E1A-E3B6-A5DE-740E72D2A4C2}"/>
          </ac:picMkLst>
        </pc:picChg>
      </pc:sldChg>
      <pc:sldChg chg="addSp delSp modSp new mod">
        <pc:chgData name="Ronaldo Fernandes" userId="01f15fd40fc47ae6" providerId="LiveId" clId="{BDAD2F34-5432-453B-BE49-A920864EBB19}" dt="2024-07-23T19:41:21.403" v="125" actId="1076"/>
        <pc:sldMkLst>
          <pc:docMk/>
          <pc:sldMk cId="660982685" sldId="271"/>
        </pc:sldMkLst>
        <pc:spChg chg="del">
          <ac:chgData name="Ronaldo Fernandes" userId="01f15fd40fc47ae6" providerId="LiveId" clId="{BDAD2F34-5432-453B-BE49-A920864EBB19}" dt="2024-07-23T19:40:54.067" v="118" actId="478"/>
          <ac:spMkLst>
            <pc:docMk/>
            <pc:sldMk cId="660982685" sldId="271"/>
            <ac:spMk id="2" creationId="{B988EA55-9E76-B083-B86A-7909D2AECA73}"/>
          </ac:spMkLst>
        </pc:spChg>
        <pc:spChg chg="del">
          <ac:chgData name="Ronaldo Fernandes" userId="01f15fd40fc47ae6" providerId="LiveId" clId="{BDAD2F34-5432-453B-BE49-A920864EBB19}" dt="2024-07-23T19:40:56.535" v="119" actId="478"/>
          <ac:spMkLst>
            <pc:docMk/>
            <pc:sldMk cId="660982685" sldId="271"/>
            <ac:spMk id="3" creationId="{B6315966-FD4A-7A07-DBCD-35E84D692620}"/>
          </ac:spMkLst>
        </pc:spChg>
        <pc:picChg chg="add mod">
          <ac:chgData name="Ronaldo Fernandes" userId="01f15fd40fc47ae6" providerId="LiveId" clId="{BDAD2F34-5432-453B-BE49-A920864EBB19}" dt="2024-07-23T19:41:00.801" v="121" actId="1076"/>
          <ac:picMkLst>
            <pc:docMk/>
            <pc:sldMk cId="660982685" sldId="271"/>
            <ac:picMk id="4" creationId="{C32B9D3C-FA97-2543-85E8-BE42E76519CD}"/>
          </ac:picMkLst>
        </pc:picChg>
        <pc:picChg chg="add mod">
          <ac:chgData name="Ronaldo Fernandes" userId="01f15fd40fc47ae6" providerId="LiveId" clId="{BDAD2F34-5432-453B-BE49-A920864EBB19}" dt="2024-07-23T19:41:09.558" v="123" actId="1076"/>
          <ac:picMkLst>
            <pc:docMk/>
            <pc:sldMk cId="660982685" sldId="271"/>
            <ac:picMk id="5" creationId="{5F86DCDA-AEBA-6081-29B9-5B3472FD1353}"/>
          </ac:picMkLst>
        </pc:picChg>
        <pc:picChg chg="add mod">
          <ac:chgData name="Ronaldo Fernandes" userId="01f15fd40fc47ae6" providerId="LiveId" clId="{BDAD2F34-5432-453B-BE49-A920864EBB19}" dt="2024-07-23T19:41:21.403" v="125" actId="1076"/>
          <ac:picMkLst>
            <pc:docMk/>
            <pc:sldMk cId="660982685" sldId="271"/>
            <ac:picMk id="6" creationId="{E1F0FB91-252F-6998-C3F8-2FBD1261A758}"/>
          </ac:picMkLst>
        </pc:picChg>
      </pc:sldChg>
      <pc:sldChg chg="addSp delSp modSp new mod">
        <pc:chgData name="Ronaldo Fernandes" userId="01f15fd40fc47ae6" providerId="LiveId" clId="{BDAD2F34-5432-453B-BE49-A920864EBB19}" dt="2024-07-23T19:46:50.052" v="137" actId="1076"/>
        <pc:sldMkLst>
          <pc:docMk/>
          <pc:sldMk cId="2219002757" sldId="272"/>
        </pc:sldMkLst>
        <pc:spChg chg="del">
          <ac:chgData name="Ronaldo Fernandes" userId="01f15fd40fc47ae6" providerId="LiveId" clId="{BDAD2F34-5432-453B-BE49-A920864EBB19}" dt="2024-07-23T19:41:25.841" v="127" actId="478"/>
          <ac:spMkLst>
            <pc:docMk/>
            <pc:sldMk cId="2219002757" sldId="272"/>
            <ac:spMk id="2" creationId="{6AC06DA6-14D7-59AD-F38F-16695C8C9626}"/>
          </ac:spMkLst>
        </pc:spChg>
        <pc:spChg chg="del">
          <ac:chgData name="Ronaldo Fernandes" userId="01f15fd40fc47ae6" providerId="LiveId" clId="{BDAD2F34-5432-453B-BE49-A920864EBB19}" dt="2024-07-23T19:41:28.013" v="128" actId="478"/>
          <ac:spMkLst>
            <pc:docMk/>
            <pc:sldMk cId="2219002757" sldId="272"/>
            <ac:spMk id="3" creationId="{BA882AA7-8DE7-F41E-2E3D-DEC61D4AE5B6}"/>
          </ac:spMkLst>
        </pc:spChg>
        <pc:spChg chg="add del">
          <ac:chgData name="Ronaldo Fernandes" userId="01f15fd40fc47ae6" providerId="LiveId" clId="{BDAD2F34-5432-453B-BE49-A920864EBB19}" dt="2024-07-23T19:44:24.072" v="130" actId="478"/>
          <ac:spMkLst>
            <pc:docMk/>
            <pc:sldMk cId="2219002757" sldId="272"/>
            <ac:spMk id="5" creationId="{498EEFAB-BEA2-2710-4CE1-9B5A7D1C6A49}"/>
          </ac:spMkLst>
        </pc:spChg>
        <pc:spChg chg="add mod">
          <ac:chgData name="Ronaldo Fernandes" userId="01f15fd40fc47ae6" providerId="LiveId" clId="{BDAD2F34-5432-453B-BE49-A920864EBB19}" dt="2024-07-23T19:46:22.174" v="133" actId="1076"/>
          <ac:spMkLst>
            <pc:docMk/>
            <pc:sldMk cId="2219002757" sldId="272"/>
            <ac:spMk id="7" creationId="{F8EC2E19-839F-D682-0267-8B23FF36B455}"/>
          </ac:spMkLst>
        </pc:spChg>
        <pc:spChg chg="add mod">
          <ac:chgData name="Ronaldo Fernandes" userId="01f15fd40fc47ae6" providerId="LiveId" clId="{BDAD2F34-5432-453B-BE49-A920864EBB19}" dt="2024-07-23T19:46:40.443" v="135" actId="1076"/>
          <ac:spMkLst>
            <pc:docMk/>
            <pc:sldMk cId="2219002757" sldId="272"/>
            <ac:spMk id="9" creationId="{EA98F96A-AE90-0162-087B-463DB6377C53}"/>
          </ac:spMkLst>
        </pc:spChg>
        <pc:picChg chg="add mod">
          <ac:chgData name="Ronaldo Fernandes" userId="01f15fd40fc47ae6" providerId="LiveId" clId="{BDAD2F34-5432-453B-BE49-A920864EBB19}" dt="2024-07-23T19:46:50.052" v="137" actId="1076"/>
          <ac:picMkLst>
            <pc:docMk/>
            <pc:sldMk cId="2219002757" sldId="272"/>
            <ac:picMk id="10" creationId="{CDAD60FD-CA94-E552-5DC4-332AC637D873}"/>
          </ac:picMkLst>
        </pc:picChg>
      </pc:sldChg>
      <pc:sldChg chg="addSp delSp modSp new mod">
        <pc:chgData name="Ronaldo Fernandes" userId="01f15fd40fc47ae6" providerId="LiveId" clId="{BDAD2F34-5432-453B-BE49-A920864EBB19}" dt="2024-07-23T19:47:10.368" v="141"/>
        <pc:sldMkLst>
          <pc:docMk/>
          <pc:sldMk cId="1461647643" sldId="273"/>
        </pc:sldMkLst>
        <pc:spChg chg="del">
          <ac:chgData name="Ronaldo Fernandes" userId="01f15fd40fc47ae6" providerId="LiveId" clId="{BDAD2F34-5432-453B-BE49-A920864EBB19}" dt="2024-07-23T19:46:55.787" v="139" actId="478"/>
          <ac:spMkLst>
            <pc:docMk/>
            <pc:sldMk cId="1461647643" sldId="273"/>
            <ac:spMk id="2" creationId="{1E85A79B-B7AB-3B9B-A214-378E35C4A4D9}"/>
          </ac:spMkLst>
        </pc:spChg>
        <pc:spChg chg="del">
          <ac:chgData name="Ronaldo Fernandes" userId="01f15fd40fc47ae6" providerId="LiveId" clId="{BDAD2F34-5432-453B-BE49-A920864EBB19}" dt="2024-07-23T19:46:57.819" v="140" actId="478"/>
          <ac:spMkLst>
            <pc:docMk/>
            <pc:sldMk cId="1461647643" sldId="273"/>
            <ac:spMk id="3" creationId="{78C1FF71-B857-E4D8-465B-91EE8C8FBDD9}"/>
          </ac:spMkLst>
        </pc:spChg>
        <pc:picChg chg="add mod">
          <ac:chgData name="Ronaldo Fernandes" userId="01f15fd40fc47ae6" providerId="LiveId" clId="{BDAD2F34-5432-453B-BE49-A920864EBB19}" dt="2024-07-23T19:47:10.368" v="141"/>
          <ac:picMkLst>
            <pc:docMk/>
            <pc:sldMk cId="1461647643" sldId="273"/>
            <ac:picMk id="4" creationId="{4CC67432-07D2-D014-D09B-E3602998F0F8}"/>
          </ac:picMkLst>
        </pc:picChg>
      </pc:sldChg>
      <pc:sldChg chg="addSp delSp modSp new mod">
        <pc:chgData name="Ronaldo Fernandes" userId="01f15fd40fc47ae6" providerId="LiveId" clId="{BDAD2F34-5432-453B-BE49-A920864EBB19}" dt="2024-07-23T19:48:31.842" v="150" actId="1076"/>
        <pc:sldMkLst>
          <pc:docMk/>
          <pc:sldMk cId="988473952" sldId="274"/>
        </pc:sldMkLst>
        <pc:spChg chg="del">
          <ac:chgData name="Ronaldo Fernandes" userId="01f15fd40fc47ae6" providerId="LiveId" clId="{BDAD2F34-5432-453B-BE49-A920864EBB19}" dt="2024-07-23T19:47:14.946" v="143" actId="478"/>
          <ac:spMkLst>
            <pc:docMk/>
            <pc:sldMk cId="988473952" sldId="274"/>
            <ac:spMk id="2" creationId="{EC637299-9ECD-76DA-0493-1A7C80306F8E}"/>
          </ac:spMkLst>
        </pc:spChg>
        <pc:spChg chg="del">
          <ac:chgData name="Ronaldo Fernandes" userId="01f15fd40fc47ae6" providerId="LiveId" clId="{BDAD2F34-5432-453B-BE49-A920864EBB19}" dt="2024-07-23T19:47:15.931" v="144" actId="478"/>
          <ac:spMkLst>
            <pc:docMk/>
            <pc:sldMk cId="988473952" sldId="274"/>
            <ac:spMk id="3" creationId="{7E937BE0-7812-7D7C-1522-D9C11E08423A}"/>
          </ac:spMkLst>
        </pc:spChg>
        <pc:spChg chg="add mod">
          <ac:chgData name="Ronaldo Fernandes" userId="01f15fd40fc47ae6" providerId="LiveId" clId="{BDAD2F34-5432-453B-BE49-A920864EBB19}" dt="2024-07-23T19:47:38.260" v="146" actId="1076"/>
          <ac:spMkLst>
            <pc:docMk/>
            <pc:sldMk cId="988473952" sldId="274"/>
            <ac:spMk id="4" creationId="{B7D96C91-5240-1A5B-BD8E-407551F38E81}"/>
          </ac:spMkLst>
        </pc:spChg>
        <pc:spChg chg="add mod">
          <ac:chgData name="Ronaldo Fernandes" userId="01f15fd40fc47ae6" providerId="LiveId" clId="{BDAD2F34-5432-453B-BE49-A920864EBB19}" dt="2024-07-23T19:47:51.994" v="148" actId="1076"/>
          <ac:spMkLst>
            <pc:docMk/>
            <pc:sldMk cId="988473952" sldId="274"/>
            <ac:spMk id="5" creationId="{5F5A250C-CC73-D48B-A7CA-5C6DA91CD237}"/>
          </ac:spMkLst>
        </pc:spChg>
        <pc:picChg chg="add mod">
          <ac:chgData name="Ronaldo Fernandes" userId="01f15fd40fc47ae6" providerId="LiveId" clId="{BDAD2F34-5432-453B-BE49-A920864EBB19}" dt="2024-07-23T19:48:31.842" v="150" actId="1076"/>
          <ac:picMkLst>
            <pc:docMk/>
            <pc:sldMk cId="988473952" sldId="274"/>
            <ac:picMk id="6" creationId="{DBA7D78B-4E3B-B506-B2D9-ED1486246E23}"/>
          </ac:picMkLst>
        </pc:picChg>
      </pc:sldChg>
      <pc:sldChg chg="addSp delSp modSp new mod">
        <pc:chgData name="Ronaldo Fernandes" userId="01f15fd40fc47ae6" providerId="LiveId" clId="{BDAD2F34-5432-453B-BE49-A920864EBB19}" dt="2024-07-23T19:49:51.302" v="158" actId="1076"/>
        <pc:sldMkLst>
          <pc:docMk/>
          <pc:sldMk cId="2719575953" sldId="275"/>
        </pc:sldMkLst>
        <pc:spChg chg="del">
          <ac:chgData name="Ronaldo Fernandes" userId="01f15fd40fc47ae6" providerId="LiveId" clId="{BDAD2F34-5432-453B-BE49-A920864EBB19}" dt="2024-07-23T19:48:37.014" v="152" actId="478"/>
          <ac:spMkLst>
            <pc:docMk/>
            <pc:sldMk cId="2719575953" sldId="275"/>
            <ac:spMk id="2" creationId="{CDD49253-8CE9-D51B-E6A4-7179754805B1}"/>
          </ac:spMkLst>
        </pc:spChg>
        <pc:spChg chg="del">
          <ac:chgData name="Ronaldo Fernandes" userId="01f15fd40fc47ae6" providerId="LiveId" clId="{BDAD2F34-5432-453B-BE49-A920864EBB19}" dt="2024-07-23T19:48:38.327" v="153" actId="478"/>
          <ac:spMkLst>
            <pc:docMk/>
            <pc:sldMk cId="2719575953" sldId="275"/>
            <ac:spMk id="3" creationId="{A7C003B8-AA93-DCFE-6317-238E176323C3}"/>
          </ac:spMkLst>
        </pc:spChg>
        <pc:spChg chg="add mod">
          <ac:chgData name="Ronaldo Fernandes" userId="01f15fd40fc47ae6" providerId="LiveId" clId="{BDAD2F34-5432-453B-BE49-A920864EBB19}" dt="2024-07-23T19:49:17.062" v="154"/>
          <ac:spMkLst>
            <pc:docMk/>
            <pc:sldMk cId="2719575953" sldId="275"/>
            <ac:spMk id="4" creationId="{6F81F878-E258-5EEA-7D64-E03EECE3A018}"/>
          </ac:spMkLst>
        </pc:spChg>
        <pc:spChg chg="add mod">
          <ac:chgData name="Ronaldo Fernandes" userId="01f15fd40fc47ae6" providerId="LiveId" clId="{BDAD2F34-5432-453B-BE49-A920864EBB19}" dt="2024-07-23T19:49:41.254" v="156" actId="1076"/>
          <ac:spMkLst>
            <pc:docMk/>
            <pc:sldMk cId="2719575953" sldId="275"/>
            <ac:spMk id="5" creationId="{253DEAC3-D918-0E51-698D-7B5AA2A2CF65}"/>
          </ac:spMkLst>
        </pc:spChg>
        <pc:picChg chg="add mod">
          <ac:chgData name="Ronaldo Fernandes" userId="01f15fd40fc47ae6" providerId="LiveId" clId="{BDAD2F34-5432-453B-BE49-A920864EBB19}" dt="2024-07-23T19:49:51.302" v="158" actId="1076"/>
          <ac:picMkLst>
            <pc:docMk/>
            <pc:sldMk cId="2719575953" sldId="275"/>
            <ac:picMk id="6" creationId="{0C1F28B8-9BB1-D707-C732-2B79D5BD39D5}"/>
          </ac:picMkLst>
        </pc:picChg>
      </pc:sldChg>
      <pc:sldChg chg="addSp delSp modSp new mod">
        <pc:chgData name="Ronaldo Fernandes" userId="01f15fd40fc47ae6" providerId="LiveId" clId="{BDAD2F34-5432-453B-BE49-A920864EBB19}" dt="2024-07-23T19:50:52.726" v="162"/>
        <pc:sldMkLst>
          <pc:docMk/>
          <pc:sldMk cId="1271399661" sldId="276"/>
        </pc:sldMkLst>
        <pc:spChg chg="del">
          <ac:chgData name="Ronaldo Fernandes" userId="01f15fd40fc47ae6" providerId="LiveId" clId="{BDAD2F34-5432-453B-BE49-A920864EBB19}" dt="2024-07-23T19:50:45.508" v="160" actId="478"/>
          <ac:spMkLst>
            <pc:docMk/>
            <pc:sldMk cId="1271399661" sldId="276"/>
            <ac:spMk id="2" creationId="{7233076B-A6DB-25A9-0750-DF5A2B3CAECF}"/>
          </ac:spMkLst>
        </pc:spChg>
        <pc:spChg chg="del">
          <ac:chgData name="Ronaldo Fernandes" userId="01f15fd40fc47ae6" providerId="LiveId" clId="{BDAD2F34-5432-453B-BE49-A920864EBB19}" dt="2024-07-23T19:50:49.070" v="161" actId="478"/>
          <ac:spMkLst>
            <pc:docMk/>
            <pc:sldMk cId="1271399661" sldId="276"/>
            <ac:spMk id="3" creationId="{4C9B0BC1-EB05-1784-25BB-B4CA86D08093}"/>
          </ac:spMkLst>
        </pc:spChg>
        <pc:picChg chg="add mod">
          <ac:chgData name="Ronaldo Fernandes" userId="01f15fd40fc47ae6" providerId="LiveId" clId="{BDAD2F34-5432-453B-BE49-A920864EBB19}" dt="2024-07-23T19:50:52.726" v="162"/>
          <ac:picMkLst>
            <pc:docMk/>
            <pc:sldMk cId="1271399661" sldId="276"/>
            <ac:picMk id="4" creationId="{BD00B554-B21B-BBAE-FB41-8AEEDDC6311B}"/>
          </ac:picMkLst>
        </pc:picChg>
      </pc:sldChg>
      <pc:sldChg chg="addSp delSp modSp new mod">
        <pc:chgData name="Ronaldo Fernandes" userId="01f15fd40fc47ae6" providerId="LiveId" clId="{BDAD2F34-5432-453B-BE49-A920864EBB19}" dt="2024-07-23T19:51:40.783" v="166"/>
        <pc:sldMkLst>
          <pc:docMk/>
          <pc:sldMk cId="2535391655" sldId="277"/>
        </pc:sldMkLst>
        <pc:spChg chg="del">
          <ac:chgData name="Ronaldo Fernandes" userId="01f15fd40fc47ae6" providerId="LiveId" clId="{BDAD2F34-5432-453B-BE49-A920864EBB19}" dt="2024-07-23T19:51:36.532" v="164" actId="478"/>
          <ac:spMkLst>
            <pc:docMk/>
            <pc:sldMk cId="2535391655" sldId="277"/>
            <ac:spMk id="2" creationId="{8F67158C-C8EF-98C7-51BC-5BC91BB46AC7}"/>
          </ac:spMkLst>
        </pc:spChg>
        <pc:spChg chg="del">
          <ac:chgData name="Ronaldo Fernandes" userId="01f15fd40fc47ae6" providerId="LiveId" clId="{BDAD2F34-5432-453B-BE49-A920864EBB19}" dt="2024-07-23T19:51:39.533" v="165" actId="478"/>
          <ac:spMkLst>
            <pc:docMk/>
            <pc:sldMk cId="2535391655" sldId="277"/>
            <ac:spMk id="3" creationId="{96C04103-A955-7A37-F9FB-C4BE4D2156FA}"/>
          </ac:spMkLst>
        </pc:spChg>
        <pc:spChg chg="add mod">
          <ac:chgData name="Ronaldo Fernandes" userId="01f15fd40fc47ae6" providerId="LiveId" clId="{BDAD2F34-5432-453B-BE49-A920864EBB19}" dt="2024-07-23T19:51:40.783" v="166"/>
          <ac:spMkLst>
            <pc:docMk/>
            <pc:sldMk cId="2535391655" sldId="277"/>
            <ac:spMk id="4" creationId="{5A311451-6D92-DB12-7EFA-E273F3F596E9}"/>
          </ac:spMkLst>
        </pc:spChg>
      </pc:sldChg>
      <pc:sldChg chg="addSp delSp modSp new mod">
        <pc:chgData name="Ronaldo Fernandes" userId="01f15fd40fc47ae6" providerId="LiveId" clId="{BDAD2F34-5432-453B-BE49-A920864EBB19}" dt="2024-07-23T19:52:08.251" v="170"/>
        <pc:sldMkLst>
          <pc:docMk/>
          <pc:sldMk cId="796678137" sldId="278"/>
        </pc:sldMkLst>
        <pc:spChg chg="del">
          <ac:chgData name="Ronaldo Fernandes" userId="01f15fd40fc47ae6" providerId="LiveId" clId="{BDAD2F34-5432-453B-BE49-A920864EBB19}" dt="2024-07-23T19:51:46.972" v="168" actId="478"/>
          <ac:spMkLst>
            <pc:docMk/>
            <pc:sldMk cId="796678137" sldId="278"/>
            <ac:spMk id="2" creationId="{F31DF601-6D76-3258-6974-50FA35E1E6A8}"/>
          </ac:spMkLst>
        </pc:spChg>
        <pc:spChg chg="del">
          <ac:chgData name="Ronaldo Fernandes" userId="01f15fd40fc47ae6" providerId="LiveId" clId="{BDAD2F34-5432-453B-BE49-A920864EBB19}" dt="2024-07-23T19:51:49.430" v="169" actId="478"/>
          <ac:spMkLst>
            <pc:docMk/>
            <pc:sldMk cId="796678137" sldId="278"/>
            <ac:spMk id="3" creationId="{CC40484A-23D8-DA46-18F3-7F6499F0D4A5}"/>
          </ac:spMkLst>
        </pc:spChg>
        <pc:spChg chg="add mod">
          <ac:chgData name="Ronaldo Fernandes" userId="01f15fd40fc47ae6" providerId="LiveId" clId="{BDAD2F34-5432-453B-BE49-A920864EBB19}" dt="2024-07-23T19:52:08.251" v="170"/>
          <ac:spMkLst>
            <pc:docMk/>
            <pc:sldMk cId="796678137" sldId="278"/>
            <ac:spMk id="4" creationId="{CFFC02FA-3613-C18D-A5E8-C8A38392C35E}"/>
          </ac:spMkLst>
        </pc:spChg>
      </pc:sldChg>
      <pc:sldChg chg="addSp delSp modSp new mod">
        <pc:chgData name="Ronaldo Fernandes" userId="01f15fd40fc47ae6" providerId="LiveId" clId="{BDAD2F34-5432-453B-BE49-A920864EBB19}" dt="2024-07-23T19:52:48.754" v="178" actId="1076"/>
        <pc:sldMkLst>
          <pc:docMk/>
          <pc:sldMk cId="235798576" sldId="279"/>
        </pc:sldMkLst>
        <pc:spChg chg="del">
          <ac:chgData name="Ronaldo Fernandes" userId="01f15fd40fc47ae6" providerId="LiveId" clId="{BDAD2F34-5432-453B-BE49-A920864EBB19}" dt="2024-07-23T19:52:14.080" v="172" actId="478"/>
          <ac:spMkLst>
            <pc:docMk/>
            <pc:sldMk cId="235798576" sldId="279"/>
            <ac:spMk id="2" creationId="{45623EC0-2A96-A8F3-7B43-F53A15807692}"/>
          </ac:spMkLst>
        </pc:spChg>
        <pc:spChg chg="del">
          <ac:chgData name="Ronaldo Fernandes" userId="01f15fd40fc47ae6" providerId="LiveId" clId="{BDAD2F34-5432-453B-BE49-A920864EBB19}" dt="2024-07-23T19:52:15.816" v="173" actId="478"/>
          <ac:spMkLst>
            <pc:docMk/>
            <pc:sldMk cId="235798576" sldId="279"/>
            <ac:spMk id="3" creationId="{48E5B0CA-5167-5EAD-F044-DD735A957A5C}"/>
          </ac:spMkLst>
        </pc:spChg>
        <pc:spChg chg="add mod">
          <ac:chgData name="Ronaldo Fernandes" userId="01f15fd40fc47ae6" providerId="LiveId" clId="{BDAD2F34-5432-453B-BE49-A920864EBB19}" dt="2024-07-23T19:52:39.597" v="176" actId="1076"/>
          <ac:spMkLst>
            <pc:docMk/>
            <pc:sldMk cId="235798576" sldId="279"/>
            <ac:spMk id="4" creationId="{1B3DE058-EF53-1970-69FF-73C42B216BD4}"/>
          </ac:spMkLst>
        </pc:spChg>
        <pc:picChg chg="add mod">
          <ac:chgData name="Ronaldo Fernandes" userId="01f15fd40fc47ae6" providerId="LiveId" clId="{BDAD2F34-5432-453B-BE49-A920864EBB19}" dt="2024-07-23T19:52:48.754" v="178" actId="1076"/>
          <ac:picMkLst>
            <pc:docMk/>
            <pc:sldMk cId="235798576" sldId="279"/>
            <ac:picMk id="5" creationId="{9DF7A52F-7156-6361-6A3B-83E088EBE2D3}"/>
          </ac:picMkLst>
        </pc:picChg>
      </pc:sldChg>
      <pc:sldChg chg="addSp delSp modSp new mod">
        <pc:chgData name="Ronaldo Fernandes" userId="01f15fd40fc47ae6" providerId="LiveId" clId="{BDAD2F34-5432-453B-BE49-A920864EBB19}" dt="2024-07-23T19:53:17.429" v="182"/>
        <pc:sldMkLst>
          <pc:docMk/>
          <pc:sldMk cId="2207191656" sldId="280"/>
        </pc:sldMkLst>
        <pc:spChg chg="del">
          <ac:chgData name="Ronaldo Fernandes" userId="01f15fd40fc47ae6" providerId="LiveId" clId="{BDAD2F34-5432-453B-BE49-A920864EBB19}" dt="2024-07-23T19:53:13.897" v="180" actId="478"/>
          <ac:spMkLst>
            <pc:docMk/>
            <pc:sldMk cId="2207191656" sldId="280"/>
            <ac:spMk id="2" creationId="{FEFC2717-955A-8939-7E3C-4DA3B0C18F1F}"/>
          </ac:spMkLst>
        </pc:spChg>
        <pc:spChg chg="del">
          <ac:chgData name="Ronaldo Fernandes" userId="01f15fd40fc47ae6" providerId="LiveId" clId="{BDAD2F34-5432-453B-BE49-A920864EBB19}" dt="2024-07-23T19:53:15.741" v="181" actId="478"/>
          <ac:spMkLst>
            <pc:docMk/>
            <pc:sldMk cId="2207191656" sldId="280"/>
            <ac:spMk id="3" creationId="{4E895EE2-8FC9-431A-CABD-ADAA089CD7D6}"/>
          </ac:spMkLst>
        </pc:spChg>
        <pc:spChg chg="add mod">
          <ac:chgData name="Ronaldo Fernandes" userId="01f15fd40fc47ae6" providerId="LiveId" clId="{BDAD2F34-5432-453B-BE49-A920864EBB19}" dt="2024-07-23T19:53:17.429" v="182"/>
          <ac:spMkLst>
            <pc:docMk/>
            <pc:sldMk cId="2207191656" sldId="280"/>
            <ac:spMk id="4" creationId="{58E9D1E8-1BAD-13FD-66A6-33EE8C498F1A}"/>
          </ac:spMkLst>
        </pc:spChg>
      </pc:sldChg>
      <pc:sldChg chg="addSp delSp modSp new mod">
        <pc:chgData name="Ronaldo Fernandes" userId="01f15fd40fc47ae6" providerId="LiveId" clId="{BDAD2F34-5432-453B-BE49-A920864EBB19}" dt="2024-07-23T19:53:58.288" v="187" actId="1076"/>
        <pc:sldMkLst>
          <pc:docMk/>
          <pc:sldMk cId="4197718795" sldId="281"/>
        </pc:sldMkLst>
        <pc:spChg chg="del">
          <ac:chgData name="Ronaldo Fernandes" userId="01f15fd40fc47ae6" providerId="LiveId" clId="{BDAD2F34-5432-453B-BE49-A920864EBB19}" dt="2024-07-23T19:53:38.230" v="184" actId="478"/>
          <ac:spMkLst>
            <pc:docMk/>
            <pc:sldMk cId="4197718795" sldId="281"/>
            <ac:spMk id="2" creationId="{31418A50-3A52-EE34-61AF-5421D72A8D38}"/>
          </ac:spMkLst>
        </pc:spChg>
        <pc:spChg chg="del">
          <ac:chgData name="Ronaldo Fernandes" userId="01f15fd40fc47ae6" providerId="LiveId" clId="{BDAD2F34-5432-453B-BE49-A920864EBB19}" dt="2024-07-23T19:53:40.308" v="185" actId="478"/>
          <ac:spMkLst>
            <pc:docMk/>
            <pc:sldMk cId="4197718795" sldId="281"/>
            <ac:spMk id="3" creationId="{E8671E3F-9ED1-A474-2371-E5C9C3D789CA}"/>
          </ac:spMkLst>
        </pc:spChg>
        <pc:spChg chg="add mod">
          <ac:chgData name="Ronaldo Fernandes" userId="01f15fd40fc47ae6" providerId="LiveId" clId="{BDAD2F34-5432-453B-BE49-A920864EBB19}" dt="2024-07-23T19:53:58.288" v="187" actId="1076"/>
          <ac:spMkLst>
            <pc:docMk/>
            <pc:sldMk cId="4197718795" sldId="281"/>
            <ac:spMk id="4" creationId="{3A39E35F-61DA-4853-D53C-5E92036884EB}"/>
          </ac:spMkLst>
        </pc:spChg>
      </pc:sldChg>
      <pc:sldChg chg="addSp delSp modSp new mod">
        <pc:chgData name="Ronaldo Fernandes" userId="01f15fd40fc47ae6" providerId="LiveId" clId="{BDAD2F34-5432-453B-BE49-A920864EBB19}" dt="2024-07-23T19:54:23.677" v="191"/>
        <pc:sldMkLst>
          <pc:docMk/>
          <pc:sldMk cId="3407326536" sldId="282"/>
        </pc:sldMkLst>
        <pc:spChg chg="del">
          <ac:chgData name="Ronaldo Fernandes" userId="01f15fd40fc47ae6" providerId="LiveId" clId="{BDAD2F34-5432-453B-BE49-A920864EBB19}" dt="2024-07-23T19:54:19.441" v="189" actId="478"/>
          <ac:spMkLst>
            <pc:docMk/>
            <pc:sldMk cId="3407326536" sldId="282"/>
            <ac:spMk id="2" creationId="{C8097AC1-6FBA-28F7-4920-B93E9341CA2D}"/>
          </ac:spMkLst>
        </pc:spChg>
        <pc:spChg chg="del">
          <ac:chgData name="Ronaldo Fernandes" userId="01f15fd40fc47ae6" providerId="LiveId" clId="{BDAD2F34-5432-453B-BE49-A920864EBB19}" dt="2024-07-23T19:54:21.629" v="190" actId="478"/>
          <ac:spMkLst>
            <pc:docMk/>
            <pc:sldMk cId="3407326536" sldId="282"/>
            <ac:spMk id="3" creationId="{0C254F20-6DC0-C731-42CC-2C1A9E1FAC47}"/>
          </ac:spMkLst>
        </pc:spChg>
        <pc:spChg chg="add mod">
          <ac:chgData name="Ronaldo Fernandes" userId="01f15fd40fc47ae6" providerId="LiveId" clId="{BDAD2F34-5432-453B-BE49-A920864EBB19}" dt="2024-07-23T19:54:23.677" v="191"/>
          <ac:spMkLst>
            <pc:docMk/>
            <pc:sldMk cId="3407326536" sldId="282"/>
            <ac:spMk id="4" creationId="{5B047818-3192-55E1-AA74-338505E6F003}"/>
          </ac:spMkLst>
        </pc:spChg>
      </pc:sldChg>
      <pc:sldChg chg="addSp delSp new del mod">
        <pc:chgData name="Ronaldo Fernandes" userId="01f15fd40fc47ae6" providerId="LiveId" clId="{BDAD2F34-5432-453B-BE49-A920864EBB19}" dt="2024-07-27T21:56:05.356" v="204" actId="680"/>
        <pc:sldMkLst>
          <pc:docMk/>
          <pc:sldMk cId="4079995336" sldId="283"/>
        </pc:sldMkLst>
        <pc:spChg chg="add del">
          <ac:chgData name="Ronaldo Fernandes" userId="01f15fd40fc47ae6" providerId="LiveId" clId="{BDAD2F34-5432-453B-BE49-A920864EBB19}" dt="2024-07-27T21:56:04.515" v="203" actId="478"/>
          <ac:spMkLst>
            <pc:docMk/>
            <pc:sldMk cId="4079995336" sldId="283"/>
            <ac:spMk id="2" creationId="{C5A0EEF7-CDA0-87A8-9721-B1D3F241FCFE}"/>
          </ac:spMkLst>
        </pc:spChg>
        <pc:spChg chg="add del">
          <ac:chgData name="Ronaldo Fernandes" userId="01f15fd40fc47ae6" providerId="LiveId" clId="{BDAD2F34-5432-453B-BE49-A920864EBB19}" dt="2024-07-27T21:56:03.752" v="202" actId="478"/>
          <ac:spMkLst>
            <pc:docMk/>
            <pc:sldMk cId="4079995336" sldId="283"/>
            <ac:spMk id="3" creationId="{3C02DCB5-48C2-34F8-D718-69BDE86036AA}"/>
          </ac:spMkLst>
        </pc:spChg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966410911" sldId="322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855566673" sldId="323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4268678226" sldId="324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3353565004" sldId="325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2297452520" sldId="326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647400617" sldId="327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597611876" sldId="328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2540544590" sldId="329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273643207" sldId="330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617462425" sldId="331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3533010850" sldId="332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19844227" sldId="333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2874913583" sldId="334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2139717249" sldId="335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704707900" sldId="336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3370726141" sldId="337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4066296197" sldId="338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814291144" sldId="339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459150034" sldId="340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317183871" sldId="341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2373639643" sldId="342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652385829" sldId="343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073635199" sldId="344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514286418" sldId="345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814037755" sldId="346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638508269" sldId="347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883543850" sldId="348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4078940834" sldId="349"/>
        </pc:sldMkLst>
      </pc:sldChg>
      <pc:sldChg chg="del">
        <pc:chgData name="Ronaldo Fernandes" userId="01f15fd40fc47ae6" providerId="LiveId" clId="{BDAD2F34-5432-453B-BE49-A920864EBB19}" dt="2024-07-23T17:20:35.589" v="0" actId="47"/>
        <pc:sldMkLst>
          <pc:docMk/>
          <pc:sldMk cId="1797023332" sldId="3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3F42B-7944-40B1-B704-F3038B301560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210B6-EE5F-447E-9568-2FF3D1A6EF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64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02A21-70D9-2498-4CF2-AA8350961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D6EEB2-723C-A6BC-EB3A-DE7E4C089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A2C331-18AD-5FB9-B232-709523FE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88460A-DC5A-F717-DF67-677B7AA6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B743AB-B793-87E7-4895-37B2DB60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5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F2FF4-F9D3-EE59-255F-DE436672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E6E904-5186-1DFB-6BE3-FEC4EBE38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F3EF2-17A6-F49F-CAC3-DDB6FBAF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D24AAD-B2F0-1A31-45C3-26B7B823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23EF9-233D-1326-1B43-A1DEAD38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32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F3C396-6B6C-2731-B902-6E1AA4575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3D34BF-7E39-1EF9-8078-69FCE9639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66EFA0-A8C1-D7B9-E686-A9BFEA76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E5778D-5A18-ECCC-92FD-682CC8CC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FD88A8-4D61-9C67-5504-0C6B9AD8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27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03E73-A794-CD96-D402-FA2574C4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FCC747-0732-62EF-9A1F-3F62B48F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17372-091F-D5AA-D3AE-A03E787E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23876-38E7-5FAF-DD18-8C3B38A3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93A451-40E4-1E78-2C01-D94BDA86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28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D5E81-D756-72E3-21E3-10E64A721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55822D-1E7F-AE36-658C-DC5275B86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E3FC51-65D2-DB0F-C266-32984C23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B6C117-695B-0F8E-8028-142F34D7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659618-48BC-23A5-E793-C9EBF6EB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8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6FAB6-A582-5AC8-9504-074AC676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338934-04A0-6E1C-ADFB-413E1BC16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1AB83E-74C1-2D9F-188E-15142D9E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2B94A2-09AF-6CC7-DA40-D178F60B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9F71A5-23BE-1462-0A63-9C5166FF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5C176C-2789-6A44-5897-0FE36BA2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19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1AF0F-BD57-8E6A-A1E0-FC74DC8A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CF4F54-4BB0-765C-B9A9-6FFF5E139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4C28BB-11C3-16A5-DEC1-24D43127F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A506B2-9376-EED6-0DBB-879310FBC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372F92-56DF-AD6F-09D7-F99E737A9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F794135-00A0-4680-5CB6-AA954575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7AD485-F774-C9BD-E1C5-92A9C080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3C942E-A92B-A0FB-B84E-2057BDAD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67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E8735-9CBE-22B6-7807-D503C526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01C1BA-9B3D-6C64-9213-BFB9A29D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532164-C1A8-4050-720E-D3145FC2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125A95-B311-2590-F70A-57A2F913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44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070EB3-8670-C632-5869-DB7128AC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72D0CE-7A4B-F12E-F961-DF95046A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C8E60E-A44D-07CB-2300-69C830F9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4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2AA27-5E87-642E-4C9D-EAC7166A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B6103C-216F-9377-CD5B-5B46BE07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036E76-4773-147C-83D8-5A84505BD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0AD358-6462-1D61-F016-6663304E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5C8013-644D-0970-C707-DFFCE6DF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948B1A-8A23-8507-325B-A567476E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8A662-2391-CBD8-892B-819FD55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8A01FF-417C-414F-65E4-96F8C6EDA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58E052-E91A-944E-D3E4-72B6C026D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5CC396-8D3F-AC21-83E5-7B4394DB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7B1EE6-D3F8-85DD-B12D-7019D4E0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438362-66C5-3F56-E384-B1935CBB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44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FD5BF4-B849-D1AA-1175-D51E3E89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459B93-CAEC-C295-F61D-78E4A5B1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4080B7-D2E3-A0BE-4964-43BB13E4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B87B5-DE6F-49F1-9B46-328FECA56B32}" type="datetimeFigureOut">
              <a:rPr lang="pt-BR" smtClean="0"/>
              <a:t>27/07/2024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D59197-252B-6701-72E0-7CD2C61A7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698525-4E20-8F43-20C7-165B81CC9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67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9421C-0570-7183-165D-AB176E77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383" y="-191122"/>
            <a:ext cx="8905407" cy="171949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REALIDADE BRASILEIRA E ATUALIDADES </a:t>
            </a:r>
            <a:br>
              <a:rPr lang="pt-BR" dirty="0"/>
            </a:br>
            <a:endParaRPr lang="pt-BR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8EAB27E-C793-0AF2-0D9F-37A5C414F8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00E4AF2-E4A8-61ED-5F0F-2BFBED140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 descr="Texto sobre foto de mulher&#10;&#10;Descrição gerada automaticamente com confiança média">
            <a:extLst>
              <a:ext uri="{FF2B5EF4-FFF2-40B4-BE49-F238E27FC236}">
                <a16:creationId xmlns:a16="http://schemas.microsoft.com/office/drawing/2014/main" id="{C7D11997-4FDF-0AA6-AE26-B5523C8D8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9" y="2427439"/>
            <a:ext cx="4178304" cy="340464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52D3158-D939-11A3-58D0-92F90B1FDB91}"/>
              </a:ext>
            </a:extLst>
          </p:cNvPr>
          <p:cNvSpPr txBox="1"/>
          <p:nvPr/>
        </p:nvSpPr>
        <p:spPr>
          <a:xfrm>
            <a:off x="1795696" y="5980211"/>
            <a:ext cx="89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Prof. Ronaldo Fernandes 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DFF12AAD-AF72-3284-01CC-1C7785394D2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4382" y="1270881"/>
            <a:ext cx="7603235" cy="514984"/>
          </a:xfrm>
          <a:prstGeom prst="rect">
            <a:avLst/>
          </a:prstGeom>
        </p:spPr>
      </p:pic>
      <p:pic>
        <p:nvPicPr>
          <p:cNvPr id="7" name="Imagem 6" descr="Código QR&#10;&#10;Descrição gerada automaticamente">
            <a:extLst>
              <a:ext uri="{FF2B5EF4-FFF2-40B4-BE49-F238E27FC236}">
                <a16:creationId xmlns:a16="http://schemas.microsoft.com/office/drawing/2014/main" id="{5D324CAD-4098-CB20-6879-8DC4EAEAA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87" y="2446119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0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CE6C7D4-78A5-B7A5-020F-858B649E892D}"/>
              </a:ext>
            </a:extLst>
          </p:cNvPr>
          <p:cNvSpPr txBox="1"/>
          <p:nvPr/>
        </p:nvSpPr>
        <p:spPr>
          <a:xfrm>
            <a:off x="926757" y="403537"/>
            <a:ext cx="607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Constituição</a:t>
            </a:r>
            <a:r>
              <a:rPr lang="pt-BR" sz="2800" spc="-75" dirty="0"/>
              <a:t> </a:t>
            </a:r>
            <a:r>
              <a:rPr lang="pt-BR" sz="2800" dirty="0"/>
              <a:t>de</a:t>
            </a:r>
            <a:r>
              <a:rPr lang="pt-BR" sz="2800" spc="-100" dirty="0"/>
              <a:t> </a:t>
            </a:r>
            <a:r>
              <a:rPr lang="pt-BR" sz="2800" spc="-20" dirty="0"/>
              <a:t>1937</a:t>
            </a:r>
            <a:endParaRPr lang="pt-BR" sz="28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A3BCA25-BE18-F730-274E-462A1B00F104}"/>
              </a:ext>
            </a:extLst>
          </p:cNvPr>
          <p:cNvSpPr txBox="1"/>
          <p:nvPr/>
        </p:nvSpPr>
        <p:spPr>
          <a:xfrm>
            <a:off x="638458" y="1303858"/>
            <a:ext cx="10643235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99085" marR="28003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500" dirty="0">
                <a:latin typeface="Verdana"/>
                <a:cs typeface="Verdana"/>
              </a:rPr>
              <a:t>Em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10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novembro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1937,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Getúlio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Vargas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revogou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Constituição de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1934,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dissolveu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Congresso</a:t>
            </a:r>
            <a:r>
              <a:rPr sz="1500" spc="-50" dirty="0">
                <a:latin typeface="Verdana"/>
                <a:cs typeface="Verdana"/>
              </a:rPr>
              <a:t> e </a:t>
            </a:r>
            <a:r>
              <a:rPr sz="1500" dirty="0">
                <a:latin typeface="Verdana"/>
                <a:cs typeface="Verdana"/>
              </a:rPr>
              <a:t>outorgou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ao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país,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sem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qualquer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consulta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prévia,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Carta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Constitucional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do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Estado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Novo,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inspiração </a:t>
            </a:r>
            <a:r>
              <a:rPr sz="1500" dirty="0">
                <a:latin typeface="Verdana"/>
                <a:cs typeface="Verdana"/>
              </a:rPr>
              <a:t>fascista,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com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supressão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dos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partidos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políticos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concentração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poder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nas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mãos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do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chefe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supremo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do </a:t>
            </a:r>
            <a:r>
              <a:rPr sz="1500" spc="-10" dirty="0">
                <a:latin typeface="Verdana"/>
                <a:cs typeface="Verdana"/>
              </a:rPr>
              <a:t>Executivo.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Essa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Carta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é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datada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10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novembro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1937</a:t>
            </a:r>
            <a:endParaRPr sz="1500" dirty="0">
              <a:latin typeface="Verdana"/>
              <a:cs typeface="Verdana"/>
            </a:endParaRPr>
          </a:p>
          <a:p>
            <a:pPr marL="299085" marR="137795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1500" dirty="0">
                <a:latin typeface="Verdana"/>
                <a:cs typeface="Verdana"/>
              </a:rPr>
              <a:t>Entre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as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principais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medidas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adotadas,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destacam-</a:t>
            </a:r>
            <a:r>
              <a:rPr sz="1500" dirty="0">
                <a:latin typeface="Verdana"/>
                <a:cs typeface="Verdana"/>
              </a:rPr>
              <a:t>se: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instituição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pena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morte;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supressão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liberdade </a:t>
            </a:r>
            <a:r>
              <a:rPr sz="1500" dirty="0">
                <a:latin typeface="Verdana"/>
                <a:cs typeface="Verdana"/>
              </a:rPr>
              <a:t>partidária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liberdade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imprensa;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anulação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independência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dos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Poderes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Legislativo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Judiciário; </a:t>
            </a:r>
            <a:r>
              <a:rPr sz="1500" dirty="0">
                <a:latin typeface="Verdana"/>
                <a:cs typeface="Verdana"/>
              </a:rPr>
              <a:t>restrição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das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prerrogativas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do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Congresso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Nacional;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permissão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para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suspensão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imunidade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parlamentar; </a:t>
            </a:r>
            <a:r>
              <a:rPr sz="1500" dirty="0">
                <a:latin typeface="Verdana"/>
                <a:cs typeface="Verdana"/>
              </a:rPr>
              <a:t>prisão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exílio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opositores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do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governo;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eleição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indireta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para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presidente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República,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com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mandato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de </a:t>
            </a:r>
            <a:r>
              <a:rPr sz="1500" dirty="0">
                <a:latin typeface="Verdana"/>
                <a:cs typeface="Verdana"/>
              </a:rPr>
              <a:t>seis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anos.</a:t>
            </a:r>
            <a:endParaRPr sz="1500" dirty="0">
              <a:latin typeface="Verdana"/>
              <a:cs typeface="Verdana"/>
            </a:endParaRPr>
          </a:p>
          <a:p>
            <a:pPr marL="299085" marR="67945" indent="-28702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299085" algn="l"/>
              </a:tabLst>
            </a:pPr>
            <a:r>
              <a:rPr sz="1500" dirty="0">
                <a:latin typeface="Verdana"/>
                <a:cs typeface="Verdana"/>
              </a:rPr>
              <a:t>Com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derrota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dos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países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Eixo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na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Segunda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Guerra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Mundial, 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nazifascismo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entrou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em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crise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Brasil </a:t>
            </a:r>
            <a:r>
              <a:rPr sz="1500" dirty="0">
                <a:latin typeface="Verdana"/>
                <a:cs typeface="Verdana"/>
              </a:rPr>
              <a:t>sofreu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as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consequências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dessa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derrocada.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Getúlio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Vargas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tentou,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em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vão,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sobreviver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resistir,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mas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a </a:t>
            </a:r>
            <a:r>
              <a:rPr sz="1500" dirty="0">
                <a:latin typeface="Verdana"/>
                <a:cs typeface="Verdana"/>
              </a:rPr>
              <a:t>grande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reação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popular, </a:t>
            </a:r>
            <a:r>
              <a:rPr sz="1500" dirty="0">
                <a:latin typeface="Verdana"/>
                <a:cs typeface="Verdana"/>
              </a:rPr>
              <a:t>com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apoio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das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Forças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Armadas,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resultou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na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entrega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poder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ao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então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presidente </a:t>
            </a:r>
            <a:r>
              <a:rPr sz="1500" dirty="0">
                <a:latin typeface="Verdana"/>
                <a:cs typeface="Verdana"/>
              </a:rPr>
              <a:t>do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Supremo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Tribunal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Federal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(STF),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José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Linhares,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após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deposição</a:t>
            </a:r>
            <a:r>
              <a:rPr sz="1500" spc="-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Vargas,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ocorrida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em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29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outubro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1945.</a:t>
            </a:r>
            <a:endParaRPr sz="1500" dirty="0">
              <a:latin typeface="Verdana"/>
              <a:cs typeface="Verdana"/>
            </a:endParaRPr>
          </a:p>
          <a:p>
            <a:pPr marL="299085" marR="99060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1500" dirty="0">
                <a:latin typeface="Verdana"/>
                <a:cs typeface="Verdana"/>
              </a:rPr>
              <a:t>O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novo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presidente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constituiu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outro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ministério e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revogou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artigo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167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Constituição,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que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adotava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50" dirty="0">
                <a:latin typeface="Verdana"/>
                <a:cs typeface="Verdana"/>
              </a:rPr>
              <a:t>o</a:t>
            </a:r>
            <a:r>
              <a:rPr sz="1500" spc="50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estado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emergência,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acabando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também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com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Tribunal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Segurança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Constitucional.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Ao</a:t>
            </a:r>
            <a:r>
              <a:rPr sz="1500" spc="-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fim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1945,</a:t>
            </a:r>
            <a:r>
              <a:rPr sz="1500" spc="-5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as </a:t>
            </a:r>
            <a:r>
              <a:rPr sz="1500" dirty="0">
                <a:latin typeface="Verdana"/>
                <a:cs typeface="Verdana"/>
              </a:rPr>
              <a:t>eleições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realizadas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para</a:t>
            </a:r>
            <a:r>
              <a:rPr sz="1500" spc="-7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Presidência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da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República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deram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vitória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ao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general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Eurico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Gaspar</a:t>
            </a:r>
            <a:r>
              <a:rPr sz="1500" spc="-6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Dutra, </a:t>
            </a:r>
            <a:r>
              <a:rPr sz="1500" dirty="0">
                <a:latin typeface="Verdana"/>
                <a:cs typeface="Verdana"/>
              </a:rPr>
              <a:t>empossado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em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31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outubro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de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1946,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que</a:t>
            </a:r>
            <a:r>
              <a:rPr sz="1500" spc="-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governou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o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país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por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decretos-</a:t>
            </a:r>
            <a:r>
              <a:rPr sz="1500" dirty="0">
                <a:latin typeface="Verdana"/>
                <a:cs typeface="Verdana"/>
              </a:rPr>
              <a:t>lei,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enquanto</a:t>
            </a:r>
            <a:r>
              <a:rPr sz="1500" spc="-25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preparava-</a:t>
            </a:r>
            <a:r>
              <a:rPr sz="1500" dirty="0">
                <a:latin typeface="Verdana"/>
                <a:cs typeface="Verdana"/>
              </a:rPr>
              <a:t>se</a:t>
            </a:r>
            <a:r>
              <a:rPr sz="1500" spc="-35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uma </a:t>
            </a:r>
            <a:r>
              <a:rPr sz="1500" dirty="0">
                <a:latin typeface="Verdana"/>
                <a:cs typeface="Verdana"/>
              </a:rPr>
              <a:t>nova</a:t>
            </a:r>
            <a:r>
              <a:rPr sz="1500" spc="-6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Constituição.</a:t>
            </a:r>
            <a:endParaRPr sz="1500" dirty="0">
              <a:latin typeface="Verdana"/>
              <a:cs typeface="Verdana"/>
            </a:endParaRPr>
          </a:p>
          <a:p>
            <a:pPr marL="8422640">
              <a:lnSpc>
                <a:spcPct val="100000"/>
              </a:lnSpc>
              <a:spcBef>
                <a:spcPts val="600"/>
              </a:spcBef>
            </a:pPr>
            <a:r>
              <a:rPr sz="1500" dirty="0">
                <a:latin typeface="Verdana"/>
                <a:cs typeface="Verdana"/>
              </a:rPr>
              <a:t>Fonte:</a:t>
            </a:r>
            <a:r>
              <a:rPr sz="1500" spc="-7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Agência</a:t>
            </a:r>
            <a:r>
              <a:rPr sz="1500" spc="-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Senado</a:t>
            </a:r>
            <a:endParaRPr sz="1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5022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DEB08EB-556F-1B3C-22A1-597AE01ED704}"/>
              </a:ext>
            </a:extLst>
          </p:cNvPr>
          <p:cNvSpPr txBox="1">
            <a:spLocks noGrp="1"/>
          </p:cNvSpPr>
          <p:nvPr/>
        </p:nvSpPr>
        <p:spPr>
          <a:xfrm>
            <a:off x="676275" y="756302"/>
            <a:ext cx="992505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Estrutura</a:t>
            </a:r>
            <a:r>
              <a:rPr spc="-75" dirty="0"/>
              <a:t> </a:t>
            </a:r>
            <a:r>
              <a:rPr dirty="0"/>
              <a:t>do</a:t>
            </a:r>
            <a:r>
              <a:rPr spc="-75" dirty="0"/>
              <a:t> </a:t>
            </a:r>
            <a:r>
              <a:rPr dirty="0"/>
              <a:t>Estado</a:t>
            </a:r>
            <a:r>
              <a:rPr spc="-75" dirty="0"/>
              <a:t> </a:t>
            </a:r>
            <a:r>
              <a:rPr spc="-20" dirty="0"/>
              <a:t>Novo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0F55FB5-3E9E-3694-DA23-FF207C97E1C3}"/>
              </a:ext>
            </a:extLst>
          </p:cNvPr>
          <p:cNvSpPr txBox="1"/>
          <p:nvPr/>
        </p:nvSpPr>
        <p:spPr>
          <a:xfrm>
            <a:off x="580295" y="1576061"/>
            <a:ext cx="105124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97815" marR="397002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Vargas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cria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uma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nova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estrutura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estatal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fortalecer 	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spc="-10" dirty="0">
                <a:latin typeface="Verdana"/>
                <a:cs typeface="Verdana"/>
              </a:rPr>
              <a:t>regime:</a:t>
            </a:r>
            <a:endParaRPr sz="1800" dirty="0">
              <a:latin typeface="Verdana"/>
              <a:cs typeface="Verdana"/>
            </a:endParaRPr>
          </a:p>
          <a:p>
            <a:pPr marL="481965" marR="5080" lvl="1" indent="-283845">
              <a:lnSpc>
                <a:spcPct val="100000"/>
              </a:lnSpc>
              <a:spcBef>
                <a:spcPts val="2160"/>
              </a:spcBef>
              <a:buFont typeface="Wingdings"/>
              <a:buChar char=""/>
              <a:tabLst>
                <a:tab pos="483234" algn="l"/>
              </a:tabLst>
            </a:pPr>
            <a:r>
              <a:rPr sz="1800" b="1" spc="-10" dirty="0">
                <a:latin typeface="Verdana"/>
                <a:cs typeface="Verdana"/>
              </a:rPr>
              <a:t>Departamento</a:t>
            </a:r>
            <a:r>
              <a:rPr sz="1800" b="1" spc="-4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Administrativo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do</a:t>
            </a:r>
            <a:r>
              <a:rPr sz="1800" b="1" spc="-4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Serviço</a:t>
            </a:r>
            <a:r>
              <a:rPr sz="1800" b="1" spc="-4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Público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(Dasp)</a:t>
            </a:r>
            <a:r>
              <a:rPr sz="1800" dirty="0">
                <a:latin typeface="Verdana"/>
                <a:cs typeface="Verdana"/>
              </a:rPr>
              <a:t>: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criado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melhorar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a 	</a:t>
            </a:r>
            <a:r>
              <a:rPr sz="1800" dirty="0">
                <a:latin typeface="Verdana"/>
                <a:cs typeface="Verdana"/>
              </a:rPr>
              <a:t>eficiência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serviço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público.</a:t>
            </a:r>
            <a:endParaRPr sz="1800" dirty="0">
              <a:latin typeface="Verdana"/>
              <a:cs typeface="Verdana"/>
            </a:endParaRPr>
          </a:p>
          <a:p>
            <a:pPr marL="481965" lvl="1" indent="-283845">
              <a:lnSpc>
                <a:spcPct val="100000"/>
              </a:lnSpc>
              <a:buFont typeface="Wingdings"/>
              <a:buChar char=""/>
              <a:tabLst>
                <a:tab pos="481965" algn="l"/>
              </a:tabLst>
            </a:pPr>
            <a:r>
              <a:rPr sz="1800" b="1" spc="-10" dirty="0">
                <a:latin typeface="Verdana"/>
                <a:cs typeface="Verdana"/>
              </a:rPr>
              <a:t>Departamento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6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Imprensa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e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Propaganda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(DIP)</a:t>
            </a:r>
            <a:r>
              <a:rPr sz="1800" spc="-10" dirty="0">
                <a:latin typeface="Verdana"/>
                <a:cs typeface="Verdana"/>
              </a:rPr>
              <a:t>:</a:t>
            </a:r>
            <a:endParaRPr sz="1800" dirty="0">
              <a:latin typeface="Verdana"/>
              <a:cs typeface="Verdana"/>
            </a:endParaRPr>
          </a:p>
          <a:p>
            <a:pPr marL="483234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cuidava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propaganda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governo,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censurava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controlava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meios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comunicação.</a:t>
            </a:r>
            <a:endParaRPr sz="1800" dirty="0">
              <a:latin typeface="Verdana"/>
              <a:cs typeface="Verdana"/>
            </a:endParaRPr>
          </a:p>
          <a:p>
            <a:pPr marL="482600" lvl="1" indent="-284480">
              <a:lnSpc>
                <a:spcPct val="100000"/>
              </a:lnSpc>
              <a:buFont typeface="Wingdings"/>
              <a:buChar char=""/>
              <a:tabLst>
                <a:tab pos="482600" algn="l"/>
              </a:tabLst>
            </a:pPr>
            <a:r>
              <a:rPr sz="1800" b="1" dirty="0">
                <a:latin typeface="Verdana"/>
                <a:cs typeface="Verdana"/>
              </a:rPr>
              <a:t>Departamento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Ordem</a:t>
            </a:r>
            <a:r>
              <a:rPr sz="1800" b="1" spc="-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Política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e</a:t>
            </a:r>
            <a:r>
              <a:rPr sz="1800" b="1" spc="-3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Social</a:t>
            </a:r>
            <a:r>
              <a:rPr sz="1800" b="1" spc="-3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(Dops)</a:t>
            </a:r>
            <a:r>
              <a:rPr sz="1800" dirty="0">
                <a:latin typeface="Verdana"/>
                <a:cs typeface="Verdana"/>
              </a:rPr>
              <a:t>: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criado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objetivo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de</a:t>
            </a:r>
            <a:endParaRPr sz="1800" dirty="0">
              <a:latin typeface="Verdana"/>
              <a:cs typeface="Verdana"/>
            </a:endParaRPr>
          </a:p>
          <a:p>
            <a:pPr marL="48323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combater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reprimir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opositores.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9CEACA36-A4DE-6BE1-BF6E-6853E063F0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7605" y="4182830"/>
            <a:ext cx="3226964" cy="21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C9513695-3E1A-E3B6-A5DE-740E72D2A4C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059180"/>
            <a:ext cx="9144000" cy="47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4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C32B9D3C-FA97-2543-85E8-BE42E76519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416" y="311287"/>
            <a:ext cx="4573524" cy="5494020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5F86DCDA-AEBA-6081-29B9-5B3472FD13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7421" y="592404"/>
            <a:ext cx="4419600" cy="2979419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E1F0FB91-252F-6998-C3F8-2FBD1261A75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37421" y="4453684"/>
            <a:ext cx="4480560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8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8EC2E19-839F-D682-0267-8B23FF36B455}"/>
              </a:ext>
            </a:extLst>
          </p:cNvPr>
          <p:cNvSpPr txBox="1"/>
          <p:nvPr/>
        </p:nvSpPr>
        <p:spPr>
          <a:xfrm>
            <a:off x="491182" y="389923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Cultura</a:t>
            </a:r>
            <a:r>
              <a:rPr lang="pt-BR" sz="3600" spc="-60" dirty="0"/>
              <a:t> </a:t>
            </a:r>
            <a:r>
              <a:rPr lang="pt-BR" sz="3600" dirty="0"/>
              <a:t>no</a:t>
            </a:r>
            <a:r>
              <a:rPr lang="pt-BR" sz="3600" spc="-70" dirty="0"/>
              <a:t> </a:t>
            </a:r>
            <a:r>
              <a:rPr lang="pt-BR" sz="3600" dirty="0"/>
              <a:t>Estado</a:t>
            </a:r>
            <a:r>
              <a:rPr lang="pt-BR" sz="3600" spc="-55" dirty="0"/>
              <a:t> </a:t>
            </a:r>
            <a:r>
              <a:rPr lang="pt-BR" sz="3600" spc="-20" dirty="0"/>
              <a:t>Novo</a:t>
            </a:r>
            <a:endParaRPr lang="pt-BR" sz="36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A98F96A-AE90-0162-087B-463DB6377C53}"/>
              </a:ext>
            </a:extLst>
          </p:cNvPr>
          <p:cNvSpPr txBox="1"/>
          <p:nvPr/>
        </p:nvSpPr>
        <p:spPr>
          <a:xfrm>
            <a:off x="911311" y="1532925"/>
            <a:ext cx="6098058" cy="342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33147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lang="pt-BR" sz="1800" dirty="0">
                <a:latin typeface="Verdana"/>
                <a:cs typeface="Verdana"/>
              </a:rPr>
              <a:t>O</a:t>
            </a:r>
            <a:r>
              <a:rPr lang="pt-BR" sz="1800" spc="-4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Brasil</a:t>
            </a:r>
            <a:r>
              <a:rPr lang="pt-BR" sz="1800" spc="-3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viveu</a:t>
            </a:r>
            <a:r>
              <a:rPr lang="pt-BR" sz="1800" spc="-4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uma</a:t>
            </a:r>
            <a:r>
              <a:rPr lang="pt-BR" sz="1800" spc="-4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intensa</a:t>
            </a:r>
            <a:r>
              <a:rPr lang="pt-BR" sz="1800" spc="-3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vida</a:t>
            </a:r>
            <a:r>
              <a:rPr lang="pt-BR" sz="1800" spc="-3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cultural</a:t>
            </a:r>
            <a:r>
              <a:rPr lang="pt-BR" sz="1800" spc="-40" dirty="0">
                <a:latin typeface="Verdana"/>
                <a:cs typeface="Verdana"/>
              </a:rPr>
              <a:t> </a:t>
            </a:r>
            <a:r>
              <a:rPr lang="pt-BR" sz="1800" spc="-25" dirty="0">
                <a:latin typeface="Verdana"/>
                <a:cs typeface="Verdana"/>
              </a:rPr>
              <a:t>no </a:t>
            </a:r>
            <a:r>
              <a:rPr lang="pt-BR" sz="1800" dirty="0">
                <a:latin typeface="Verdana"/>
                <a:cs typeface="Verdana"/>
              </a:rPr>
              <a:t>governo</a:t>
            </a:r>
            <a:r>
              <a:rPr lang="pt-BR" sz="1800" spc="-65" dirty="0">
                <a:latin typeface="Verdana"/>
                <a:cs typeface="Verdana"/>
              </a:rPr>
              <a:t> </a:t>
            </a:r>
            <a:r>
              <a:rPr lang="pt-BR" sz="1800" spc="-10" dirty="0">
                <a:latin typeface="Verdana"/>
                <a:cs typeface="Verdana"/>
              </a:rPr>
              <a:t>Vargas:</a:t>
            </a:r>
            <a:endParaRPr lang="pt-BR" sz="1800" dirty="0">
              <a:latin typeface="Verdana"/>
              <a:cs typeface="Verdana"/>
            </a:endParaRPr>
          </a:p>
          <a:p>
            <a:pPr marL="530860" marR="183515" lvl="1" indent="-343535">
              <a:lnSpc>
                <a:spcPct val="100000"/>
              </a:lnSpc>
              <a:spcBef>
                <a:spcPts val="2160"/>
              </a:spcBef>
              <a:buFont typeface="Wingdings"/>
              <a:buChar char=""/>
              <a:tabLst>
                <a:tab pos="530860" algn="l"/>
              </a:tabLst>
            </a:pPr>
            <a:r>
              <a:rPr lang="pt-BR" sz="1800" dirty="0">
                <a:latin typeface="Verdana"/>
                <a:cs typeface="Verdana"/>
              </a:rPr>
              <a:t>Criação</a:t>
            </a:r>
            <a:r>
              <a:rPr lang="pt-BR" sz="1800" spc="-5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da</a:t>
            </a:r>
            <a:r>
              <a:rPr lang="pt-BR" sz="1800" spc="-5" dirty="0">
                <a:latin typeface="Verdana"/>
                <a:cs typeface="Verdana"/>
              </a:rPr>
              <a:t> </a:t>
            </a:r>
            <a:r>
              <a:rPr lang="pt-BR" sz="1800" b="1" dirty="0">
                <a:latin typeface="Verdana"/>
                <a:cs typeface="Verdana"/>
              </a:rPr>
              <a:t>Hora</a:t>
            </a:r>
            <a:r>
              <a:rPr lang="pt-BR" sz="1800" b="1" spc="-30" dirty="0">
                <a:latin typeface="Verdana"/>
                <a:cs typeface="Verdana"/>
              </a:rPr>
              <a:t> </a:t>
            </a:r>
            <a:r>
              <a:rPr lang="pt-BR" sz="1800" b="1" dirty="0">
                <a:latin typeface="Verdana"/>
                <a:cs typeface="Verdana"/>
              </a:rPr>
              <a:t>do</a:t>
            </a:r>
            <a:r>
              <a:rPr lang="pt-BR" sz="1800" b="1" spc="-20" dirty="0">
                <a:latin typeface="Verdana"/>
                <a:cs typeface="Verdana"/>
              </a:rPr>
              <a:t> </a:t>
            </a:r>
            <a:r>
              <a:rPr lang="pt-BR" sz="1800" b="1" dirty="0">
                <a:latin typeface="Verdana"/>
                <a:cs typeface="Verdana"/>
              </a:rPr>
              <a:t>Brasil</a:t>
            </a:r>
            <a:r>
              <a:rPr lang="pt-BR" sz="1800" dirty="0">
                <a:latin typeface="Verdana"/>
                <a:cs typeface="Verdana"/>
              </a:rPr>
              <a:t>,</a:t>
            </a:r>
            <a:r>
              <a:rPr lang="pt-BR" sz="1800" spc="-25" dirty="0">
                <a:latin typeface="Verdana"/>
                <a:cs typeface="Verdana"/>
              </a:rPr>
              <a:t> </a:t>
            </a:r>
            <a:r>
              <a:rPr lang="pt-BR" sz="1800" spc="-10" dirty="0">
                <a:latin typeface="Verdana"/>
                <a:cs typeface="Verdana"/>
              </a:rPr>
              <a:t>programa </a:t>
            </a:r>
            <a:r>
              <a:rPr lang="pt-BR" sz="1800" dirty="0">
                <a:latin typeface="Verdana"/>
                <a:cs typeface="Verdana"/>
              </a:rPr>
              <a:t>radiofônico</a:t>
            </a:r>
            <a:r>
              <a:rPr lang="pt-BR" sz="1800" spc="-9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oficial</a:t>
            </a:r>
            <a:r>
              <a:rPr lang="pt-BR" sz="1800" spc="-8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transmitido</a:t>
            </a:r>
            <a:r>
              <a:rPr lang="pt-BR" sz="1800" spc="-65" dirty="0">
                <a:latin typeface="Verdana"/>
                <a:cs typeface="Verdana"/>
              </a:rPr>
              <a:t> </a:t>
            </a:r>
            <a:r>
              <a:rPr lang="pt-BR" sz="1800" spc="-10" dirty="0">
                <a:latin typeface="Verdana"/>
                <a:cs typeface="Verdana"/>
              </a:rPr>
              <a:t>diariamente.</a:t>
            </a:r>
            <a:endParaRPr lang="pt-BR" sz="1800" dirty="0">
              <a:latin typeface="Verdana"/>
              <a:cs typeface="Verdana"/>
            </a:endParaRPr>
          </a:p>
          <a:p>
            <a:pPr marL="530225" lvl="1" indent="-342900">
              <a:lnSpc>
                <a:spcPct val="100000"/>
              </a:lnSpc>
              <a:buFont typeface="Wingdings"/>
              <a:buChar char=""/>
              <a:tabLst>
                <a:tab pos="530225" algn="l"/>
              </a:tabLst>
            </a:pPr>
            <a:r>
              <a:rPr lang="pt-BR" sz="1800" dirty="0">
                <a:latin typeface="Verdana"/>
                <a:cs typeface="Verdana"/>
              </a:rPr>
              <a:t>Programas</a:t>
            </a:r>
            <a:r>
              <a:rPr lang="pt-BR" sz="1800" spc="-5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de</a:t>
            </a:r>
            <a:r>
              <a:rPr lang="pt-BR" sz="1800" spc="-4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auditório,</a:t>
            </a:r>
            <a:r>
              <a:rPr lang="pt-BR" sz="1800" spc="-6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musicais</a:t>
            </a:r>
            <a:r>
              <a:rPr lang="pt-BR" sz="1800" spc="-5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e</a:t>
            </a:r>
            <a:r>
              <a:rPr lang="pt-BR" sz="1800" spc="-45" dirty="0">
                <a:latin typeface="Verdana"/>
                <a:cs typeface="Verdana"/>
              </a:rPr>
              <a:t> </a:t>
            </a:r>
            <a:r>
              <a:rPr lang="pt-BR" sz="1800" spc="-10" dirty="0">
                <a:latin typeface="Verdana"/>
                <a:cs typeface="Verdana"/>
              </a:rPr>
              <a:t>novelas</a:t>
            </a:r>
            <a:endParaRPr lang="pt-BR" sz="1800" dirty="0">
              <a:latin typeface="Verdana"/>
              <a:cs typeface="Verdana"/>
            </a:endParaRPr>
          </a:p>
          <a:p>
            <a:pPr marL="530860">
              <a:lnSpc>
                <a:spcPct val="100000"/>
              </a:lnSpc>
            </a:pPr>
            <a:r>
              <a:rPr lang="pt-BR" sz="1800" dirty="0">
                <a:latin typeface="Verdana"/>
                <a:cs typeface="Verdana"/>
              </a:rPr>
              <a:t>no </a:t>
            </a:r>
            <a:r>
              <a:rPr lang="pt-BR" sz="1800" spc="-10" dirty="0">
                <a:latin typeface="Verdana"/>
                <a:cs typeface="Verdana"/>
              </a:rPr>
              <a:t>rádio.</a:t>
            </a:r>
            <a:endParaRPr lang="pt-BR" sz="1800" dirty="0">
              <a:latin typeface="Verdana"/>
              <a:cs typeface="Verdana"/>
            </a:endParaRPr>
          </a:p>
          <a:p>
            <a:pPr marL="530860" marR="5080" lvl="1" indent="-34353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30860" algn="l"/>
              </a:tabLst>
            </a:pPr>
            <a:r>
              <a:rPr lang="pt-BR" sz="1800" dirty="0">
                <a:latin typeface="Verdana"/>
                <a:cs typeface="Verdana"/>
              </a:rPr>
              <a:t>Instituto</a:t>
            </a:r>
            <a:r>
              <a:rPr lang="pt-BR" sz="1800" spc="-2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Nacional</a:t>
            </a:r>
            <a:r>
              <a:rPr lang="pt-BR" sz="1800" spc="-4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do</a:t>
            </a:r>
            <a:r>
              <a:rPr lang="pt-BR" sz="1800" spc="-2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Cinema</a:t>
            </a:r>
            <a:r>
              <a:rPr lang="pt-BR" sz="1800" spc="-35" dirty="0">
                <a:latin typeface="Verdana"/>
                <a:cs typeface="Verdana"/>
              </a:rPr>
              <a:t> </a:t>
            </a:r>
            <a:r>
              <a:rPr lang="pt-BR" sz="1800" spc="-10" dirty="0">
                <a:latin typeface="Verdana"/>
                <a:cs typeface="Verdana"/>
              </a:rPr>
              <a:t>Educativo </a:t>
            </a:r>
            <a:r>
              <a:rPr lang="pt-BR" sz="1800" dirty="0">
                <a:latin typeface="Verdana"/>
                <a:cs typeface="Verdana"/>
              </a:rPr>
              <a:t>(INC):</a:t>
            </a:r>
            <a:r>
              <a:rPr lang="pt-BR" sz="1800" spc="-4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exigia</a:t>
            </a:r>
            <a:r>
              <a:rPr lang="pt-BR" sz="1800" spc="-4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a</a:t>
            </a:r>
            <a:r>
              <a:rPr lang="pt-BR" sz="1800" spc="-4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apresentação</a:t>
            </a:r>
            <a:r>
              <a:rPr lang="pt-BR" sz="1800" spc="-3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de</a:t>
            </a:r>
            <a:r>
              <a:rPr lang="pt-BR" sz="1800" spc="-3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pelo</a:t>
            </a:r>
            <a:r>
              <a:rPr lang="pt-BR" sz="1800" spc="-30" dirty="0">
                <a:latin typeface="Verdana"/>
                <a:cs typeface="Verdana"/>
              </a:rPr>
              <a:t> </a:t>
            </a:r>
            <a:r>
              <a:rPr lang="pt-BR" sz="1800" spc="-10" dirty="0">
                <a:latin typeface="Verdana"/>
                <a:cs typeface="Verdana"/>
              </a:rPr>
              <a:t>menos </a:t>
            </a:r>
            <a:r>
              <a:rPr lang="pt-BR" sz="1800" dirty="0">
                <a:latin typeface="Verdana"/>
                <a:cs typeface="Verdana"/>
              </a:rPr>
              <a:t>um</a:t>
            </a:r>
            <a:r>
              <a:rPr lang="pt-BR" sz="1800" spc="-2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filme</a:t>
            </a:r>
            <a:r>
              <a:rPr lang="pt-BR" sz="1800" spc="-1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nacional</a:t>
            </a:r>
            <a:r>
              <a:rPr lang="pt-BR" sz="1800" spc="-2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por</a:t>
            </a:r>
            <a:r>
              <a:rPr lang="pt-BR" sz="1800" spc="2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ano</a:t>
            </a:r>
            <a:r>
              <a:rPr lang="pt-BR" sz="1800" spc="-2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nas</a:t>
            </a:r>
            <a:r>
              <a:rPr lang="pt-BR" sz="1800" spc="-1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salas</a:t>
            </a:r>
            <a:r>
              <a:rPr lang="pt-BR" sz="1800" spc="-30" dirty="0">
                <a:latin typeface="Verdana"/>
                <a:cs typeface="Verdana"/>
              </a:rPr>
              <a:t> </a:t>
            </a:r>
            <a:r>
              <a:rPr lang="pt-BR" sz="1800" spc="-25" dirty="0">
                <a:latin typeface="Verdana"/>
                <a:cs typeface="Verdana"/>
              </a:rPr>
              <a:t>de </a:t>
            </a:r>
            <a:r>
              <a:rPr lang="pt-BR" sz="1800" spc="-10" dirty="0">
                <a:latin typeface="Verdana"/>
                <a:cs typeface="Verdana"/>
              </a:rPr>
              <a:t>cinema.</a:t>
            </a:r>
            <a:endParaRPr lang="pt-BR" sz="1800" dirty="0">
              <a:latin typeface="Verdana"/>
              <a:cs typeface="Verdana"/>
            </a:endParaRPr>
          </a:p>
          <a:p>
            <a:pPr marL="530225" lvl="1" indent="-342900">
              <a:lnSpc>
                <a:spcPct val="100000"/>
              </a:lnSpc>
              <a:buFont typeface="Wingdings"/>
              <a:buChar char=""/>
              <a:tabLst>
                <a:tab pos="530225" algn="l"/>
              </a:tabLst>
            </a:pPr>
            <a:r>
              <a:rPr lang="pt-BR" sz="1800" dirty="0">
                <a:latin typeface="Verdana"/>
                <a:cs typeface="Verdana"/>
              </a:rPr>
              <a:t>Valorização</a:t>
            </a:r>
            <a:r>
              <a:rPr lang="pt-BR" sz="1800" spc="-7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de</a:t>
            </a:r>
            <a:r>
              <a:rPr lang="pt-BR" sz="1800" spc="-2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obras</a:t>
            </a:r>
            <a:r>
              <a:rPr lang="pt-BR" sz="1800" spc="-4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de</a:t>
            </a:r>
            <a:r>
              <a:rPr lang="pt-BR" sz="1800" spc="-4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arte</a:t>
            </a:r>
            <a:r>
              <a:rPr lang="pt-BR" sz="1800" spc="-4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e</a:t>
            </a:r>
            <a:r>
              <a:rPr lang="pt-BR" sz="1800" spc="-35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da</a:t>
            </a:r>
            <a:r>
              <a:rPr lang="pt-BR" sz="1800" spc="-45" dirty="0">
                <a:latin typeface="Verdana"/>
                <a:cs typeface="Verdana"/>
              </a:rPr>
              <a:t> </a:t>
            </a:r>
            <a:r>
              <a:rPr lang="pt-BR" sz="1800" spc="-10" dirty="0">
                <a:latin typeface="Verdana"/>
                <a:cs typeface="Verdana"/>
              </a:rPr>
              <a:t>literatura</a:t>
            </a:r>
            <a:endParaRPr lang="pt-BR" sz="1800" dirty="0">
              <a:latin typeface="Verdana"/>
              <a:cs typeface="Verdana"/>
            </a:endParaRPr>
          </a:p>
          <a:p>
            <a:pPr marL="530860">
              <a:lnSpc>
                <a:spcPct val="100000"/>
              </a:lnSpc>
            </a:pPr>
            <a:r>
              <a:rPr lang="pt-BR" sz="1800" dirty="0">
                <a:latin typeface="Verdana"/>
                <a:cs typeface="Verdana"/>
              </a:rPr>
              <a:t>com</a:t>
            </a:r>
            <a:r>
              <a:rPr lang="pt-BR" sz="1800" spc="-40" dirty="0">
                <a:latin typeface="Verdana"/>
                <a:cs typeface="Verdana"/>
              </a:rPr>
              <a:t> </a:t>
            </a:r>
            <a:r>
              <a:rPr lang="pt-BR" sz="1800" dirty="0">
                <a:latin typeface="Verdana"/>
                <a:cs typeface="Verdana"/>
              </a:rPr>
              <a:t>temáticas</a:t>
            </a:r>
            <a:r>
              <a:rPr lang="pt-BR" sz="1800" spc="-25" dirty="0">
                <a:latin typeface="Verdana"/>
                <a:cs typeface="Verdana"/>
              </a:rPr>
              <a:t> </a:t>
            </a:r>
            <a:r>
              <a:rPr lang="pt-BR" sz="1800" spc="-10" dirty="0">
                <a:latin typeface="Verdana"/>
                <a:cs typeface="Verdana"/>
              </a:rPr>
              <a:t>nacionais.</a:t>
            </a:r>
            <a:endParaRPr lang="pt-BR" sz="1800" dirty="0">
              <a:latin typeface="Verdana"/>
              <a:cs typeface="Verdana"/>
            </a:endParaRPr>
          </a:p>
        </p:txBody>
      </p:sp>
      <p:pic>
        <p:nvPicPr>
          <p:cNvPr id="10" name="object 4">
            <a:extLst>
              <a:ext uri="{FF2B5EF4-FFF2-40B4-BE49-F238E27FC236}">
                <a16:creationId xmlns:a16="http://schemas.microsoft.com/office/drawing/2014/main" id="{CDAD60FD-CA94-E552-5DC4-332AC637D8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1096" y="2106992"/>
            <a:ext cx="3483863" cy="368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0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4CC67432-07D2-D014-D09B-E3602998F0F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8828" y="1275588"/>
            <a:ext cx="3514344" cy="43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4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7D96C91-5240-1A5B-BD8E-407551F38E81}"/>
              </a:ext>
            </a:extLst>
          </p:cNvPr>
          <p:cNvSpPr txBox="1">
            <a:spLocks noGrp="1"/>
          </p:cNvSpPr>
          <p:nvPr/>
        </p:nvSpPr>
        <p:spPr>
          <a:xfrm>
            <a:off x="572787" y="768659"/>
            <a:ext cx="4324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</a:t>
            </a:r>
            <a:r>
              <a:rPr spc="-60" dirty="0"/>
              <a:t> </a:t>
            </a:r>
            <a:r>
              <a:rPr dirty="0"/>
              <a:t>fim</a:t>
            </a:r>
            <a:r>
              <a:rPr spc="-35" dirty="0"/>
              <a:t> </a:t>
            </a:r>
            <a:r>
              <a:rPr dirty="0"/>
              <a:t>do</a:t>
            </a:r>
            <a:r>
              <a:rPr spc="-25" dirty="0"/>
              <a:t> </a:t>
            </a:r>
            <a:r>
              <a:rPr dirty="0"/>
              <a:t>Estado</a:t>
            </a:r>
            <a:r>
              <a:rPr spc="-35" dirty="0"/>
              <a:t> </a:t>
            </a:r>
            <a:r>
              <a:rPr spc="-20" dirty="0"/>
              <a:t>Novo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F5A250C-CC73-D48B-A7CA-5C6DA91CD237}"/>
              </a:ext>
            </a:extLst>
          </p:cNvPr>
          <p:cNvSpPr txBox="1"/>
          <p:nvPr/>
        </p:nvSpPr>
        <p:spPr>
          <a:xfrm>
            <a:off x="402907" y="1579562"/>
            <a:ext cx="5899785" cy="3698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97815" marR="120650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vitória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aliada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na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guerra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derrota 	</a:t>
            </a:r>
            <a:r>
              <a:rPr sz="1800" dirty="0">
                <a:latin typeface="Verdana"/>
                <a:cs typeface="Verdana"/>
              </a:rPr>
              <a:t>nazifascista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impulsionaram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luta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pela 	</a:t>
            </a:r>
            <a:r>
              <a:rPr sz="1800" dirty="0">
                <a:latin typeface="Verdana"/>
                <a:cs typeface="Verdana"/>
              </a:rPr>
              <a:t>democracia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Brasil.</a:t>
            </a:r>
            <a:endParaRPr sz="1800" dirty="0">
              <a:latin typeface="Verdana"/>
              <a:cs typeface="Verdana"/>
            </a:endParaRPr>
          </a:p>
          <a:p>
            <a:pPr marL="297815" marR="16637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As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pressões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por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democracia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levam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governo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a 	</a:t>
            </a:r>
            <a:r>
              <a:rPr sz="1800" dirty="0">
                <a:latin typeface="Verdana"/>
                <a:cs typeface="Verdana"/>
              </a:rPr>
              <a:t>autorizar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formação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partidos</a:t>
            </a:r>
            <a:r>
              <a:rPr sz="1800" spc="-10" dirty="0">
                <a:latin typeface="Verdana"/>
                <a:cs typeface="Verdana"/>
              </a:rPr>
              <a:t> políticos:</a:t>
            </a:r>
            <a:endParaRPr sz="1800" dirty="0">
              <a:latin typeface="Verdana"/>
              <a:cs typeface="Verdana"/>
            </a:endParaRPr>
          </a:p>
          <a:p>
            <a:pPr marL="473075" lvl="1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73075" algn="l"/>
              </a:tabLst>
            </a:pPr>
            <a:r>
              <a:rPr sz="1800" dirty="0">
                <a:latin typeface="Verdana"/>
                <a:cs typeface="Verdana"/>
              </a:rPr>
              <a:t>PTB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(Partido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Trabalhista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Brasileiro)</a:t>
            </a:r>
            <a:endParaRPr sz="1800" dirty="0">
              <a:latin typeface="Verdana"/>
              <a:cs typeface="Verdana"/>
            </a:endParaRPr>
          </a:p>
          <a:p>
            <a:pPr marL="473075" marR="213995" lvl="1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74345" algn="l"/>
              </a:tabLst>
            </a:pPr>
            <a:r>
              <a:rPr sz="1800" dirty="0">
                <a:latin typeface="Verdana"/>
                <a:cs typeface="Verdana"/>
              </a:rPr>
              <a:t>SD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(Partido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Social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Democrático),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UDN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(União 	</a:t>
            </a:r>
            <a:r>
              <a:rPr sz="1800" dirty="0">
                <a:latin typeface="Verdana"/>
                <a:cs typeface="Verdana"/>
              </a:rPr>
              <a:t>Democrática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Nacional)</a:t>
            </a:r>
            <a:endParaRPr sz="1800" dirty="0">
              <a:latin typeface="Verdana"/>
              <a:cs typeface="Verdana"/>
            </a:endParaRPr>
          </a:p>
          <a:p>
            <a:pPr marL="473709" lvl="1" indent="-28638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73709" algn="l"/>
              </a:tabLst>
            </a:pPr>
            <a:r>
              <a:rPr sz="1800" dirty="0">
                <a:latin typeface="Verdana"/>
                <a:cs typeface="Verdana"/>
              </a:rPr>
              <a:t>PCB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(Partido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Comunista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Brasil),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que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saiu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da</a:t>
            </a:r>
            <a:endParaRPr sz="1800" dirty="0">
              <a:latin typeface="Verdana"/>
              <a:cs typeface="Verdana"/>
            </a:endParaRPr>
          </a:p>
          <a:p>
            <a:pPr marL="47434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Verdana"/>
                <a:cs typeface="Verdana"/>
              </a:rPr>
              <a:t>clandestinidade</a:t>
            </a:r>
            <a:endParaRPr sz="1800" dirty="0">
              <a:latin typeface="Verdana"/>
              <a:cs typeface="Verdana"/>
            </a:endParaRPr>
          </a:p>
          <a:p>
            <a:pPr marL="297815" marR="14097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Surge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movimento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queremista</a:t>
            </a:r>
            <a:r>
              <a:rPr sz="1800" dirty="0">
                <a:latin typeface="Verdana"/>
                <a:cs typeface="Verdana"/>
              </a:rPr>
              <a:t>,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que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defendia 	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manutenção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Vargas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poder.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DBA7D78B-4E3B-B506-B2D9-ED1486246E2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0093" y="994719"/>
            <a:ext cx="4389120" cy="39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7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F81F878-E258-5EEA-7D64-E03EECE3A018}"/>
              </a:ext>
            </a:extLst>
          </p:cNvPr>
          <p:cNvSpPr txBox="1">
            <a:spLocks noGrp="1"/>
          </p:cNvSpPr>
          <p:nvPr/>
        </p:nvSpPr>
        <p:spPr>
          <a:xfrm>
            <a:off x="572787" y="768659"/>
            <a:ext cx="4324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</a:t>
            </a:r>
            <a:r>
              <a:rPr spc="-60" dirty="0"/>
              <a:t> </a:t>
            </a:r>
            <a:r>
              <a:rPr dirty="0"/>
              <a:t>fim</a:t>
            </a:r>
            <a:r>
              <a:rPr spc="-35" dirty="0"/>
              <a:t> </a:t>
            </a:r>
            <a:r>
              <a:rPr dirty="0"/>
              <a:t>do</a:t>
            </a:r>
            <a:r>
              <a:rPr spc="-25" dirty="0"/>
              <a:t> </a:t>
            </a:r>
            <a:r>
              <a:rPr dirty="0"/>
              <a:t>Estado</a:t>
            </a:r>
            <a:r>
              <a:rPr spc="-35" dirty="0"/>
              <a:t> </a:t>
            </a:r>
            <a:r>
              <a:rPr spc="-20" dirty="0"/>
              <a:t>Novo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53DEAC3-D918-0E51-698D-7B5AA2A2CF65}"/>
              </a:ext>
            </a:extLst>
          </p:cNvPr>
          <p:cNvSpPr txBox="1">
            <a:spLocks noGrp="1"/>
          </p:cNvSpPr>
          <p:nvPr/>
        </p:nvSpPr>
        <p:spPr>
          <a:xfrm>
            <a:off x="708506" y="2031365"/>
            <a:ext cx="63512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97815" marR="125095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dirty="0"/>
              <a:t>Pressionado</a:t>
            </a:r>
            <a:r>
              <a:rPr spc="-45" dirty="0"/>
              <a:t> </a:t>
            </a:r>
            <a:r>
              <a:rPr dirty="0"/>
              <a:t>pela</a:t>
            </a:r>
            <a:r>
              <a:rPr spc="-30" dirty="0"/>
              <a:t> </a:t>
            </a:r>
            <a:r>
              <a:rPr dirty="0"/>
              <a:t>oposição</a:t>
            </a:r>
            <a:r>
              <a:rPr spc="-60" dirty="0"/>
              <a:t> </a:t>
            </a:r>
            <a:r>
              <a:rPr dirty="0"/>
              <a:t>e</a:t>
            </a:r>
            <a:r>
              <a:rPr spc="-35" dirty="0"/>
              <a:t> </a:t>
            </a:r>
            <a:r>
              <a:rPr dirty="0"/>
              <a:t>pelos</a:t>
            </a:r>
            <a:r>
              <a:rPr spc="-35" dirty="0"/>
              <a:t> </a:t>
            </a:r>
            <a:r>
              <a:rPr dirty="0"/>
              <a:t>militares,</a:t>
            </a:r>
            <a:r>
              <a:rPr spc="-60" dirty="0"/>
              <a:t> </a:t>
            </a:r>
            <a:r>
              <a:rPr spc="-10" dirty="0"/>
              <a:t>Vargas 	</a:t>
            </a:r>
            <a:r>
              <a:rPr dirty="0"/>
              <a:t>renuncia</a:t>
            </a:r>
            <a:r>
              <a:rPr spc="-50" dirty="0"/>
              <a:t> </a:t>
            </a:r>
            <a:r>
              <a:rPr dirty="0"/>
              <a:t>em</a:t>
            </a:r>
            <a:r>
              <a:rPr spc="-30" dirty="0"/>
              <a:t> </a:t>
            </a:r>
            <a:r>
              <a:rPr dirty="0"/>
              <a:t>outubro</a:t>
            </a:r>
            <a:r>
              <a:rPr spc="-50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10" dirty="0"/>
              <a:t>1945.</a:t>
            </a:r>
          </a:p>
          <a:p>
            <a:pPr marL="299085" marR="5080" indent="-287020" algn="just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dirty="0"/>
              <a:t>Dezembro</a:t>
            </a:r>
            <a:r>
              <a:rPr spc="-5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1945:</a:t>
            </a:r>
            <a:r>
              <a:rPr spc="-5" dirty="0"/>
              <a:t> </a:t>
            </a:r>
            <a:r>
              <a:rPr dirty="0"/>
              <a:t>nas</a:t>
            </a:r>
            <a:r>
              <a:rPr spc="-70" dirty="0"/>
              <a:t> </a:t>
            </a:r>
            <a:r>
              <a:rPr dirty="0"/>
              <a:t>eleições</a:t>
            </a:r>
            <a:r>
              <a:rPr spc="-40" dirty="0"/>
              <a:t> </a:t>
            </a:r>
            <a:r>
              <a:rPr dirty="0"/>
              <a:t>gerais,</a:t>
            </a:r>
            <a:r>
              <a:rPr spc="-50" dirty="0"/>
              <a:t> </a:t>
            </a:r>
            <a:r>
              <a:rPr dirty="0"/>
              <a:t>o</a:t>
            </a:r>
            <a:r>
              <a:rPr spc="-50" dirty="0"/>
              <a:t> </a:t>
            </a:r>
            <a:r>
              <a:rPr spc="-10" dirty="0"/>
              <a:t>candidato </a:t>
            </a:r>
            <a:r>
              <a:rPr dirty="0"/>
              <a:t>Eurico</a:t>
            </a:r>
            <a:r>
              <a:rPr spc="-45" dirty="0"/>
              <a:t> </a:t>
            </a:r>
            <a:r>
              <a:rPr dirty="0"/>
              <a:t>Gaspar</a:t>
            </a:r>
            <a:r>
              <a:rPr spc="-30" dirty="0"/>
              <a:t> </a:t>
            </a:r>
            <a:r>
              <a:rPr dirty="0"/>
              <a:t>Dutra,</a:t>
            </a:r>
            <a:r>
              <a:rPr spc="-35" dirty="0"/>
              <a:t> </a:t>
            </a:r>
            <a:r>
              <a:rPr dirty="0"/>
              <a:t>da</a:t>
            </a:r>
            <a:r>
              <a:rPr spc="-30" dirty="0"/>
              <a:t> </a:t>
            </a:r>
            <a:r>
              <a:rPr dirty="0"/>
              <a:t>coligação</a:t>
            </a:r>
            <a:r>
              <a:rPr spc="-40" dirty="0"/>
              <a:t> </a:t>
            </a:r>
            <a:r>
              <a:rPr dirty="0"/>
              <a:t>PSD-PTB,</a:t>
            </a:r>
            <a:r>
              <a:rPr spc="-30" dirty="0"/>
              <a:t> </a:t>
            </a:r>
            <a:r>
              <a:rPr dirty="0"/>
              <a:t>é</a:t>
            </a:r>
            <a:r>
              <a:rPr spc="-25" dirty="0"/>
              <a:t> </a:t>
            </a:r>
            <a:r>
              <a:rPr spc="-10" dirty="0"/>
              <a:t>eleito </a:t>
            </a:r>
            <a:r>
              <a:rPr dirty="0"/>
              <a:t>presidente</a:t>
            </a:r>
            <a:r>
              <a:rPr spc="-45" dirty="0"/>
              <a:t> </a:t>
            </a:r>
            <a:r>
              <a:rPr dirty="0"/>
              <a:t>da</a:t>
            </a:r>
            <a:r>
              <a:rPr spc="-70" dirty="0"/>
              <a:t> </a:t>
            </a:r>
            <a:r>
              <a:rPr spc="-10" dirty="0"/>
              <a:t>república.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0C1F28B8-9BB1-D707-C732-2B79D5BD39D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9319" y="768659"/>
            <a:ext cx="340614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>
            <a:extLst>
              <a:ext uri="{FF2B5EF4-FFF2-40B4-BE49-F238E27FC236}">
                <a16:creationId xmlns:a16="http://schemas.microsoft.com/office/drawing/2014/main" id="{BD00B554-B21B-BBAE-FB41-8AEEDDC6311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2297" y="3103626"/>
            <a:ext cx="4387406" cy="6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99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A311451-6D92-DB12-7EFA-E273F3F596E9}"/>
              </a:ext>
            </a:extLst>
          </p:cNvPr>
          <p:cNvSpPr txBox="1"/>
          <p:nvPr/>
        </p:nvSpPr>
        <p:spPr>
          <a:xfrm>
            <a:off x="773113" y="908685"/>
            <a:ext cx="10645775" cy="504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01.</a:t>
            </a:r>
            <a:r>
              <a:rPr sz="1800" spc="125" dirty="0">
                <a:latin typeface="Trebuchet MS"/>
                <a:cs typeface="Trebuchet MS"/>
              </a:rPr>
              <a:t> </a:t>
            </a:r>
            <a:r>
              <a:rPr sz="1800" dirty="0">
                <a:latin typeface="Arial MT"/>
                <a:cs typeface="Arial MT"/>
              </a:rPr>
              <a:t>(CESGRANRIO)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Desde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jornal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integralista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Offensiva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estampara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primeiras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convocações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2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5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evento</a:t>
            </a:r>
            <a:r>
              <a:rPr sz="1800" spc="2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2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praça</a:t>
            </a:r>
            <a:r>
              <a:rPr sz="1800" spc="26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2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Sé,</a:t>
            </a:r>
            <a:r>
              <a:rPr sz="1800" spc="25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esquerdistas</a:t>
            </a:r>
            <a:r>
              <a:rPr sz="1800" spc="2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dos</a:t>
            </a:r>
            <a:r>
              <a:rPr sz="1800" spc="2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mais</a:t>
            </a:r>
            <a:r>
              <a:rPr sz="1800" spc="25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variados</a:t>
            </a:r>
            <a:r>
              <a:rPr sz="1800" spc="25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matizes</a:t>
            </a:r>
            <a:r>
              <a:rPr sz="1800" spc="254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idealizaram</a:t>
            </a:r>
            <a:r>
              <a:rPr sz="1800" spc="250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uma </a:t>
            </a:r>
            <a:r>
              <a:rPr sz="1800" dirty="0">
                <a:latin typeface="Arial MT"/>
                <a:cs typeface="Arial MT"/>
              </a:rPr>
              <a:t>contramanifestação,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combinada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propositadamente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mesmo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dia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(7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outubro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1934),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horário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e </a:t>
            </a:r>
            <a:r>
              <a:rPr sz="1800" dirty="0">
                <a:latin typeface="Arial MT"/>
                <a:cs typeface="Arial MT"/>
              </a:rPr>
              <a:t>local.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“És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amigo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liberdade?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Queres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Brasil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marche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paz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progresso?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Repugna-</a:t>
            </a:r>
            <a:r>
              <a:rPr sz="1800" dirty="0">
                <a:latin typeface="Arial MT"/>
                <a:cs typeface="Arial MT"/>
              </a:rPr>
              <a:t>te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o </a:t>
            </a:r>
            <a:r>
              <a:rPr sz="1800" dirty="0">
                <a:latin typeface="Arial MT"/>
                <a:cs typeface="Arial MT"/>
              </a:rPr>
              <a:t>crime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bandalheira?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És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amante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arte,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ciência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filosofia?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Pois,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então,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guerra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integralismo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todas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suas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energias",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incitava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panfleto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Federação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Operária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São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Paulo,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orientação </a:t>
            </a:r>
            <a:r>
              <a:rPr sz="1800" dirty="0">
                <a:latin typeface="Arial MT"/>
                <a:cs typeface="Arial MT"/>
              </a:rPr>
              <a:t>anarquista.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NETO,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Lira.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[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]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Governo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Provisório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à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Ditadura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Estado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Novo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(1930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-</a:t>
            </a:r>
            <a:r>
              <a:rPr sz="1800" dirty="0">
                <a:latin typeface="Arial MT"/>
                <a:cs typeface="Arial MT"/>
              </a:rPr>
              <a:t>1945).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São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Paulo: </a:t>
            </a:r>
            <a:r>
              <a:rPr sz="1800" dirty="0">
                <a:latin typeface="Arial MT"/>
                <a:cs typeface="Arial MT"/>
              </a:rPr>
              <a:t>Companhia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Letras,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2013,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p.193.</a:t>
            </a:r>
            <a:endParaRPr sz="1800">
              <a:latin typeface="Arial MT"/>
              <a:cs typeface="Arial MT"/>
            </a:endParaRPr>
          </a:p>
          <a:p>
            <a:pPr marL="12700" marR="8890">
              <a:lnSpc>
                <a:spcPct val="106800"/>
              </a:lnSpc>
              <a:spcBef>
                <a:spcPts val="800"/>
              </a:spcBef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embate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previamente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anunciado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entre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esquerdistas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integralistas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foi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fatal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ocorreu</a:t>
            </a:r>
            <a:r>
              <a:rPr sz="1800" spc="2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governo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do </a:t>
            </a:r>
            <a:r>
              <a:rPr sz="1800" spc="-10" dirty="0">
                <a:latin typeface="Arial MT"/>
                <a:cs typeface="Arial MT"/>
              </a:rPr>
              <a:t>presidente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1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Café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Filho.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B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Getúlio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Vargas.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C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Jânio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Quadros.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D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Washington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Luís.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Arial MT"/>
                <a:cs typeface="Arial MT"/>
              </a:rPr>
              <a:t>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Juscelino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Kubitschek.</a:t>
            </a:r>
            <a:endParaRPr sz="18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53539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FF8A7DC7-DE03-B037-1C4E-953A70E8B79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516" y="751579"/>
            <a:ext cx="2971800" cy="2191512"/>
          </a:xfrm>
          <a:prstGeom prst="rect">
            <a:avLst/>
          </a:prstGeom>
        </p:spPr>
      </p:pic>
      <p:pic>
        <p:nvPicPr>
          <p:cNvPr id="6" name="object 9">
            <a:extLst>
              <a:ext uri="{FF2B5EF4-FFF2-40B4-BE49-F238E27FC236}">
                <a16:creationId xmlns:a16="http://schemas.microsoft.com/office/drawing/2014/main" id="{D6B4D9AE-EB8D-DB5B-E563-3CA4BDBBF98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6703" y="3065692"/>
            <a:ext cx="2092452" cy="1691640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EC21DB00-512C-8558-372A-ADA7C3FDE81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516" y="4760730"/>
            <a:ext cx="2641091" cy="1991868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80A2EB02-BFFE-B553-32C6-CA71B7518AE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5680" y="521949"/>
            <a:ext cx="3285744" cy="3639312"/>
          </a:xfrm>
          <a:prstGeom prst="rect">
            <a:avLst/>
          </a:prstGeom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35EEC628-A92F-2AF7-3049-16D198D3EF7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67794" y="4407058"/>
            <a:ext cx="3285743" cy="2220468"/>
          </a:xfrm>
          <a:prstGeom prst="rect">
            <a:avLst/>
          </a:prstGeom>
        </p:spPr>
      </p:pic>
      <p:pic>
        <p:nvPicPr>
          <p:cNvPr id="10" name="object 6">
            <a:extLst>
              <a:ext uri="{FF2B5EF4-FFF2-40B4-BE49-F238E27FC236}">
                <a16:creationId xmlns:a16="http://schemas.microsoft.com/office/drawing/2014/main" id="{79F04296-03C2-9F34-CA14-CBB4557CE30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7624" y="597822"/>
            <a:ext cx="3128772" cy="2499360"/>
          </a:xfrm>
          <a:prstGeom prst="rect">
            <a:avLst/>
          </a:prstGeom>
        </p:spPr>
      </p:pic>
      <p:pic>
        <p:nvPicPr>
          <p:cNvPr id="11" name="object 7">
            <a:extLst>
              <a:ext uri="{FF2B5EF4-FFF2-40B4-BE49-F238E27FC236}">
                <a16:creationId xmlns:a16="http://schemas.microsoft.com/office/drawing/2014/main" id="{7C01181A-B0AF-2D5F-587C-7265BD0BC29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01712" y="3545174"/>
            <a:ext cx="2951988" cy="29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59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FFC02FA-3613-C18D-A5E8-C8A38392C35E}"/>
              </a:ext>
            </a:extLst>
          </p:cNvPr>
          <p:cNvSpPr txBox="1"/>
          <p:nvPr/>
        </p:nvSpPr>
        <p:spPr>
          <a:xfrm>
            <a:off x="773113" y="1102360"/>
            <a:ext cx="10645775" cy="4653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 marR="5080" algn="just">
              <a:lnSpc>
                <a:spcPct val="107000"/>
              </a:lnSpc>
              <a:spcBef>
                <a:spcPts val="110"/>
              </a:spcBef>
            </a:pPr>
            <a:r>
              <a:rPr sz="1600" dirty="0">
                <a:latin typeface="Trebuchet MS"/>
                <a:cs typeface="Trebuchet MS"/>
              </a:rPr>
              <a:t>02.</a:t>
            </a:r>
            <a:r>
              <a:rPr sz="1600" spc="90" dirty="0">
                <a:latin typeface="Trebuchet MS"/>
                <a:cs typeface="Trebuchet MS"/>
              </a:rPr>
              <a:t> </a:t>
            </a:r>
            <a:r>
              <a:rPr sz="1600" dirty="0">
                <a:latin typeface="Arial MT"/>
                <a:cs typeface="Arial MT"/>
              </a:rPr>
              <a:t>(CESGRANRIO)</a:t>
            </a:r>
            <a:r>
              <a:rPr sz="1600" spc="1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Constituição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vigorava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Império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tinha</a:t>
            </a:r>
            <a:r>
              <a:rPr sz="1600" spc="1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marcas</a:t>
            </a:r>
            <a:r>
              <a:rPr sz="1600" spc="1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um</a:t>
            </a:r>
            <a:r>
              <a:rPr sz="1600" spc="1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outro</a:t>
            </a:r>
            <a:r>
              <a:rPr sz="1600" spc="1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tempo.</a:t>
            </a:r>
            <a:r>
              <a:rPr sz="1600" spc="1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Características</a:t>
            </a:r>
            <a:r>
              <a:rPr sz="1600" spc="14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que </a:t>
            </a:r>
            <a:r>
              <a:rPr sz="1600" dirty="0">
                <a:latin typeface="Arial MT"/>
                <a:cs typeface="Arial MT"/>
              </a:rPr>
              <a:t>não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cabiam mais na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República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deveriam ser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superadas.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Nesse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sentido, 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principal mudança ocorrida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foi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extinção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2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Poder</a:t>
            </a:r>
            <a:r>
              <a:rPr sz="1600" spc="2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Moderador.</a:t>
            </a:r>
            <a:r>
              <a:rPr sz="1600" spc="2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[...]</a:t>
            </a:r>
            <a:r>
              <a:rPr sz="1600" spc="2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1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primeira</a:t>
            </a:r>
            <a:r>
              <a:rPr sz="1600" spc="25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Constituição</a:t>
            </a:r>
            <a:r>
              <a:rPr sz="1600" spc="2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republicana</a:t>
            </a:r>
            <a:r>
              <a:rPr sz="1600" spc="2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abolia</a:t>
            </a:r>
            <a:r>
              <a:rPr sz="1600" spc="2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essa</a:t>
            </a:r>
            <a:r>
              <a:rPr sz="1600" spc="2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característica</a:t>
            </a:r>
            <a:r>
              <a:rPr sz="1600" spc="2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</a:t>
            </a:r>
            <a:r>
              <a:rPr sz="1600" spc="2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antiga</a:t>
            </a:r>
            <a:r>
              <a:rPr sz="1600" spc="2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Constituição</a:t>
            </a:r>
            <a:r>
              <a:rPr sz="1600" spc="270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e </a:t>
            </a:r>
            <a:r>
              <a:rPr sz="1600" dirty="0">
                <a:latin typeface="Arial MT"/>
                <a:cs typeface="Arial MT"/>
              </a:rPr>
              <a:t>determinava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existência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apenas</a:t>
            </a:r>
            <a:r>
              <a:rPr sz="1600" spc="4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três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poderes,</a:t>
            </a:r>
            <a:r>
              <a:rPr sz="1600" spc="4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Executivo,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Legislativo</a:t>
            </a:r>
            <a:r>
              <a:rPr sz="1600" spc="4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Judiciário.</a:t>
            </a:r>
            <a:r>
              <a:rPr sz="1600" spc="4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além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disso, </a:t>
            </a:r>
            <a:r>
              <a:rPr sz="1600" dirty="0">
                <a:latin typeface="Arial MT"/>
                <a:cs typeface="Arial MT"/>
              </a:rPr>
              <a:t>estabelecia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também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representantes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dois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primeiros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seriam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eleitos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por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popular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direto.</a:t>
            </a:r>
            <a:endParaRPr sz="16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sz="1600" dirty="0">
                <a:latin typeface="Arial MT"/>
                <a:cs typeface="Arial MT"/>
              </a:rPr>
              <a:t>Disponível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em: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.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Acesso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em: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30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nov.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2013.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Adaptado.</a:t>
            </a:r>
            <a:endParaRPr sz="1600">
              <a:latin typeface="Arial MT"/>
              <a:cs typeface="Arial MT"/>
            </a:endParaRPr>
          </a:p>
          <a:p>
            <a:pPr marL="12700" marR="8255" algn="just">
              <a:lnSpc>
                <a:spcPct val="106900"/>
              </a:lnSpc>
              <a:spcBef>
                <a:spcPts val="800"/>
              </a:spcBef>
            </a:pPr>
            <a:r>
              <a:rPr sz="1600" dirty="0">
                <a:latin typeface="Arial MT"/>
                <a:cs typeface="Arial MT"/>
              </a:rPr>
              <a:t>Ainda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essa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primeira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Constituição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República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representasse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avanço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adaptado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à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República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recém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proclamada, </a:t>
            </a:r>
            <a:r>
              <a:rPr sz="1600" dirty="0">
                <a:latin typeface="Arial MT"/>
                <a:cs typeface="Arial MT"/>
              </a:rPr>
              <a:t>alguns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privilégios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continuaram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existir.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ano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dessa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primeira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Constituição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Republicana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um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conjunto</a:t>
            </a:r>
            <a:r>
              <a:rPr sz="1600" spc="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9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aspectos </a:t>
            </a:r>
            <a:r>
              <a:rPr sz="1600" dirty="0">
                <a:latin typeface="Arial MT"/>
                <a:cs typeface="Arial MT"/>
              </a:rPr>
              <a:t>restritivos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aos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direitos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cidadania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presente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nessa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lei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maior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são,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respectivamente,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dirty="0">
                <a:latin typeface="Arial MT"/>
                <a:cs typeface="Arial MT"/>
              </a:rPr>
              <a:t>A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1824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proibição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feminino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população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baixa</a:t>
            </a:r>
            <a:r>
              <a:rPr sz="1600" spc="-10" dirty="0">
                <a:latin typeface="Arial MT"/>
                <a:cs typeface="Arial MT"/>
              </a:rPr>
              <a:t> renda.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00" dirty="0">
                <a:latin typeface="Arial MT"/>
                <a:cs typeface="Arial MT"/>
              </a:rPr>
              <a:t>B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1889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 proibição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feminino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analfabetos.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dirty="0">
                <a:latin typeface="Arial MT"/>
                <a:cs typeface="Arial MT"/>
              </a:rPr>
              <a:t>C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1890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proibição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feminino,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analfabetos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militares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baixa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patente.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dirty="0">
                <a:latin typeface="Arial MT"/>
                <a:cs typeface="Arial MT"/>
              </a:rPr>
              <a:t>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1891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-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proibição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feminino,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analfabetos,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militares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baixa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patente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religiosos.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00" dirty="0">
                <a:latin typeface="Arial MT"/>
                <a:cs typeface="Arial MT"/>
              </a:rPr>
              <a:t>E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1934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–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proibição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feminino,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estabelecimento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obrigatório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</a:t>
            </a:r>
            <a:r>
              <a:rPr sz="1600" spc="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maiores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18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anos</a:t>
            </a:r>
            <a:r>
              <a:rPr sz="1600" spc="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nacionalização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00" dirty="0">
                <a:latin typeface="Arial MT"/>
                <a:cs typeface="Arial MT"/>
              </a:rPr>
              <a:t>das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riquezas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subsolo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quedas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d'água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país.</a:t>
            </a:r>
            <a:endParaRPr sz="16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9667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B3DE058-EF53-1970-69FF-73C42B216BD4}"/>
              </a:ext>
            </a:extLst>
          </p:cNvPr>
          <p:cNvSpPr txBox="1"/>
          <p:nvPr/>
        </p:nvSpPr>
        <p:spPr>
          <a:xfrm>
            <a:off x="851535" y="1347169"/>
            <a:ext cx="5244465" cy="3842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 marR="5080" algn="just">
              <a:lnSpc>
                <a:spcPct val="107000"/>
              </a:lnSpc>
              <a:spcBef>
                <a:spcPts val="105"/>
              </a:spcBef>
            </a:pPr>
            <a:r>
              <a:rPr sz="1800" dirty="0">
                <a:latin typeface="Trebuchet MS"/>
                <a:cs typeface="Trebuchet MS"/>
              </a:rPr>
              <a:t>03.</a:t>
            </a:r>
            <a:r>
              <a:rPr sz="1800" spc="375" dirty="0">
                <a:latin typeface="Trebuchet MS"/>
                <a:cs typeface="Trebuchet MS"/>
              </a:rPr>
              <a:t> </a:t>
            </a:r>
            <a:r>
              <a:rPr sz="1800" dirty="0">
                <a:latin typeface="Arial MT"/>
                <a:cs typeface="Arial MT"/>
              </a:rPr>
              <a:t>(CESGRANRIO)</a:t>
            </a:r>
            <a:r>
              <a:rPr sz="1800" spc="4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43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refere</a:t>
            </a:r>
            <a:r>
              <a:rPr sz="1800" spc="43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à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política </a:t>
            </a:r>
            <a:r>
              <a:rPr sz="1800" dirty="0">
                <a:latin typeface="Arial MT"/>
                <a:cs typeface="Arial MT"/>
              </a:rPr>
              <a:t>trabalhista,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Getúlio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Vargas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conjugou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bastante </a:t>
            </a:r>
            <a:r>
              <a:rPr sz="1800" dirty="0">
                <a:latin typeface="Arial MT"/>
                <a:cs typeface="Arial MT"/>
              </a:rPr>
              <a:t>sucesso</a:t>
            </a:r>
            <a:r>
              <a:rPr sz="1800" spc="3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3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forte</a:t>
            </a:r>
            <a:r>
              <a:rPr sz="1800" spc="35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repressão</a:t>
            </a:r>
            <a:r>
              <a:rPr sz="1800" spc="34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34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movimento </a:t>
            </a:r>
            <a:r>
              <a:rPr sz="1800" dirty="0">
                <a:latin typeface="Arial MT"/>
                <a:cs typeface="Arial MT"/>
              </a:rPr>
              <a:t>operário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criação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conjunto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leis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que </a:t>
            </a:r>
            <a:r>
              <a:rPr sz="1800" dirty="0">
                <a:latin typeface="Arial MT"/>
                <a:cs typeface="Arial MT"/>
              </a:rPr>
              <a:t>representaram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avanço</a:t>
            </a:r>
            <a:r>
              <a:rPr sz="1800" spc="3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3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trabalhadores.</a:t>
            </a:r>
            <a:r>
              <a:rPr sz="1800" spc="3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No </a:t>
            </a:r>
            <a:r>
              <a:rPr sz="1800" dirty="0">
                <a:latin typeface="Arial MT"/>
                <a:cs typeface="Arial MT"/>
              </a:rPr>
              <a:t>dia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maio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1943,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foi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assinado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Decreto-</a:t>
            </a:r>
            <a:r>
              <a:rPr sz="1800" spc="-25" dirty="0">
                <a:latin typeface="Arial MT"/>
                <a:cs typeface="Arial MT"/>
              </a:rPr>
              <a:t>Lei </a:t>
            </a:r>
            <a:r>
              <a:rPr sz="1800" dirty="0">
                <a:latin typeface="Arial MT"/>
                <a:cs typeface="Arial MT"/>
              </a:rPr>
              <a:t>n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5.452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instituía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Consolidação</a:t>
            </a:r>
            <a:r>
              <a:rPr sz="1800" spc="2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das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Leis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do </a:t>
            </a:r>
            <a:r>
              <a:rPr sz="1800" dirty="0">
                <a:latin typeface="Arial MT"/>
                <a:cs typeface="Arial MT"/>
              </a:rPr>
              <a:t>Trabalho</a:t>
            </a:r>
            <a:r>
              <a:rPr sz="1800" spc="21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(CLT)</a:t>
            </a:r>
            <a:r>
              <a:rPr sz="1800" spc="2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2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unificava</a:t>
            </a:r>
            <a:r>
              <a:rPr sz="1800" spc="2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toda</a:t>
            </a:r>
            <a:r>
              <a:rPr sz="1800" spc="2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21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legislação </a:t>
            </a:r>
            <a:r>
              <a:rPr sz="1800" dirty="0">
                <a:latin typeface="Arial MT"/>
                <a:cs typeface="Arial MT"/>
              </a:rPr>
              <a:t>trabalhista</a:t>
            </a:r>
            <a:r>
              <a:rPr sz="1800" spc="4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já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existente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país.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Desde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então,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dirty="0">
                <a:latin typeface="Arial MT"/>
                <a:cs typeface="Arial MT"/>
              </a:rPr>
              <a:t>CLT</a:t>
            </a:r>
            <a:r>
              <a:rPr sz="1800" spc="7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sofreu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alterações,</a:t>
            </a:r>
            <a:r>
              <a:rPr sz="1800" spc="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mas,</a:t>
            </a:r>
            <a:r>
              <a:rPr sz="1800" spc="8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tendo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8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vista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spc="-50" dirty="0">
                <a:latin typeface="Arial MT"/>
                <a:cs typeface="Arial MT"/>
              </a:rPr>
              <a:t>o </a:t>
            </a:r>
            <a:r>
              <a:rPr sz="1800" dirty="0">
                <a:latin typeface="Arial MT"/>
                <a:cs typeface="Arial MT"/>
              </a:rPr>
              <a:t>Decreto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1943,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registra-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naquela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ocasião,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38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trabalhadores</a:t>
            </a:r>
            <a:r>
              <a:rPr sz="1800" spc="39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obtiveram</a:t>
            </a:r>
            <a:r>
              <a:rPr sz="1800" spc="38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385" dirty="0">
                <a:latin typeface="Arial MT"/>
                <a:cs typeface="Arial MT"/>
              </a:rPr>
              <a:t>   </a:t>
            </a:r>
            <a:r>
              <a:rPr sz="1800" spc="-10" dirty="0">
                <a:latin typeface="Arial MT"/>
                <a:cs typeface="Arial MT"/>
              </a:rPr>
              <a:t>seguintes conquistas: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9DF7A52F-7156-6361-6A3B-83E088EBE2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983" y="1287161"/>
            <a:ext cx="426110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8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8E9D1E8-1BAD-13FD-66A6-33EE8C498F1A}"/>
              </a:ext>
            </a:extLst>
          </p:cNvPr>
          <p:cNvSpPr txBox="1"/>
          <p:nvPr/>
        </p:nvSpPr>
        <p:spPr>
          <a:xfrm>
            <a:off x="772478" y="903287"/>
            <a:ext cx="10647045" cy="505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6985" indent="127635">
              <a:lnSpc>
                <a:spcPct val="107200"/>
              </a:lnSpc>
              <a:spcBef>
                <a:spcPts val="100"/>
              </a:spcBef>
              <a:buFont typeface="Arial MT"/>
              <a:buAutoNum type="romanUcPeriod"/>
              <a:tabLst>
                <a:tab pos="140335" algn="l"/>
              </a:tabLst>
            </a:pPr>
            <a:r>
              <a:rPr sz="1800" dirty="0">
                <a:latin typeface="Arial MT"/>
                <a:cs typeface="Arial MT"/>
              </a:rPr>
              <a:t>-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adoção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território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nacional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Carteira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Profissional,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passou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obrigatória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exercício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qualquer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emprego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assalariado;</a:t>
            </a:r>
            <a:endParaRPr sz="1800">
              <a:latin typeface="Arial MT"/>
              <a:cs typeface="Arial MT"/>
            </a:endParaRPr>
          </a:p>
          <a:p>
            <a:pPr marL="202565" indent="-189865">
              <a:lnSpc>
                <a:spcPct val="100000"/>
              </a:lnSpc>
              <a:spcBef>
                <a:spcPts val="944"/>
              </a:spcBef>
              <a:buAutoNum type="romanUcPeriod"/>
              <a:tabLst>
                <a:tab pos="202565" algn="l"/>
              </a:tabLst>
            </a:pPr>
            <a:r>
              <a:rPr sz="1800" dirty="0">
                <a:latin typeface="Arial MT"/>
                <a:cs typeface="Arial MT"/>
              </a:rPr>
              <a:t>-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estabelecimento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limite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máximo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8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horas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diárias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jornada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trabalho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empregado;</a:t>
            </a:r>
            <a:endParaRPr sz="1800">
              <a:latin typeface="Arial MT"/>
              <a:cs typeface="Arial MT"/>
            </a:endParaRPr>
          </a:p>
          <a:p>
            <a:pPr marL="265430" indent="-252729">
              <a:lnSpc>
                <a:spcPct val="100000"/>
              </a:lnSpc>
              <a:spcBef>
                <a:spcPts val="960"/>
              </a:spcBef>
              <a:buAutoNum type="romanUcPeriod"/>
              <a:tabLst>
                <a:tab pos="265430" algn="l"/>
              </a:tabLst>
            </a:pPr>
            <a:r>
              <a:rPr sz="1800" dirty="0">
                <a:latin typeface="Arial MT"/>
                <a:cs typeface="Arial MT"/>
              </a:rPr>
              <a:t>-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direito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todo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empregado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descanso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semanal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24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horas</a:t>
            </a:r>
            <a:r>
              <a:rPr sz="1800" spc="-10" dirty="0">
                <a:latin typeface="Arial MT"/>
                <a:cs typeface="Arial MT"/>
              </a:rPr>
              <a:t> consecutivas.</a:t>
            </a:r>
            <a:endParaRPr sz="1800">
              <a:latin typeface="Arial MT"/>
              <a:cs typeface="Arial MT"/>
            </a:endParaRPr>
          </a:p>
          <a:p>
            <a:pPr marL="12700" marR="8255" indent="335915">
              <a:lnSpc>
                <a:spcPct val="106700"/>
              </a:lnSpc>
              <a:spcBef>
                <a:spcPts val="810"/>
              </a:spcBef>
              <a:buAutoNum type="romanUcPeriod"/>
              <a:tabLst>
                <a:tab pos="348615" algn="l"/>
              </a:tabLst>
            </a:pPr>
            <a:r>
              <a:rPr sz="1800" dirty="0">
                <a:latin typeface="Arial MT"/>
                <a:cs typeface="Arial MT"/>
              </a:rPr>
              <a:t>-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aprovação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salário</a:t>
            </a:r>
            <a:r>
              <a:rPr sz="1800" spc="4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mínimo,</a:t>
            </a:r>
            <a:r>
              <a:rPr sz="1800" spc="4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pago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diretamente</a:t>
            </a:r>
            <a:r>
              <a:rPr sz="1800" spc="43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pelo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empregador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todo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trabalhador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sexo </a:t>
            </a:r>
            <a:r>
              <a:rPr sz="1800" spc="-10" dirty="0">
                <a:latin typeface="Arial MT"/>
                <a:cs typeface="Arial MT"/>
              </a:rPr>
              <a:t>masculino.</a:t>
            </a:r>
            <a:endParaRPr sz="1800">
              <a:latin typeface="Arial MT"/>
              <a:cs typeface="Arial MT"/>
            </a:endParaRPr>
          </a:p>
          <a:p>
            <a:pPr marL="12700" marR="5080" indent="231140" algn="just">
              <a:lnSpc>
                <a:spcPct val="107000"/>
              </a:lnSpc>
              <a:spcBef>
                <a:spcPts val="805"/>
              </a:spcBef>
              <a:buAutoNum type="romanUcPeriod"/>
              <a:tabLst>
                <a:tab pos="243840" algn="l"/>
              </a:tabLst>
            </a:pPr>
            <a:r>
              <a:rPr sz="1800" dirty="0">
                <a:latin typeface="Arial MT"/>
                <a:cs typeface="Arial MT"/>
              </a:rPr>
              <a:t>-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liberação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formação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mais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Sindicato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representativo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mesma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categoria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econômica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profissional,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profissão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liberal,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sem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restrições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parte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Ministério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Trabalho,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Indústria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e </a:t>
            </a:r>
            <a:r>
              <a:rPr sz="1800" dirty="0">
                <a:latin typeface="Arial MT"/>
                <a:cs typeface="Arial MT"/>
              </a:rPr>
              <a:t>Comércio.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Estão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corretas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APENAS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conquistas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apresentadas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em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II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III.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B I,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III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IV.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Arial MT"/>
                <a:cs typeface="Arial MT"/>
              </a:rPr>
              <a:t>C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III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V.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II,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IV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V.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latin typeface="Arial MT"/>
                <a:cs typeface="Arial MT"/>
              </a:rPr>
              <a:t>E III,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IV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V.</a:t>
            </a:r>
            <a:endParaRPr sz="18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207191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A39E35F-61DA-4853-D53C-5E92036884EB}"/>
              </a:ext>
            </a:extLst>
          </p:cNvPr>
          <p:cNvSpPr txBox="1"/>
          <p:nvPr/>
        </p:nvSpPr>
        <p:spPr>
          <a:xfrm>
            <a:off x="774065" y="1616529"/>
            <a:ext cx="10643870" cy="288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12700" marR="5080" algn="just">
              <a:lnSpc>
                <a:spcPct val="1072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04.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(CESGRANRIO)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longo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república,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sociedade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brasileira,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exercício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cidadania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sofreu </a:t>
            </a:r>
            <a:r>
              <a:rPr sz="1800" dirty="0">
                <a:latin typeface="Arial MT"/>
                <a:cs typeface="Arial MT"/>
              </a:rPr>
              <a:t>transformações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associadas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ações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estatais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promotoras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maior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inclusão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política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social,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dentre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as </a:t>
            </a:r>
            <a:r>
              <a:rPr sz="1800" dirty="0">
                <a:latin typeface="Arial MT"/>
                <a:cs typeface="Arial MT"/>
              </a:rPr>
              <a:t>quais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cita-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-10" dirty="0">
                <a:latin typeface="Arial MT"/>
                <a:cs typeface="Arial MT"/>
              </a:rPr>
              <a:t> o(a):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voto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feminino,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1934.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800" dirty="0">
                <a:latin typeface="Arial MT"/>
                <a:cs typeface="Arial MT"/>
              </a:rPr>
              <a:t>B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seguro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desemprego,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meio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Consolidação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Trabalho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(CLT).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latin typeface="Arial MT"/>
                <a:cs typeface="Arial MT"/>
              </a:rPr>
              <a:t>C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direito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voto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analfabetos,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1946.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Arial MT"/>
                <a:cs typeface="Arial MT"/>
              </a:rPr>
              <a:t>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reconhecimento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liberdade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sindical,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1937.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proteção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direitos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indígenas,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1891.</a:t>
            </a:r>
            <a:endParaRPr sz="18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197718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B047818-3192-55E1-AA74-338505E6F003}"/>
              </a:ext>
            </a:extLst>
          </p:cNvPr>
          <p:cNvSpPr txBox="1"/>
          <p:nvPr/>
        </p:nvSpPr>
        <p:spPr>
          <a:xfrm>
            <a:off x="772795" y="710565"/>
            <a:ext cx="10646410" cy="543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</a:lstStyle>
          <a:p>
            <a:pPr marL="12700" marR="5080" algn="just">
              <a:lnSpc>
                <a:spcPct val="107100"/>
              </a:lnSpc>
              <a:spcBef>
                <a:spcPts val="105"/>
              </a:spcBef>
            </a:pPr>
            <a:r>
              <a:rPr sz="1600" dirty="0">
                <a:latin typeface="Arial MT"/>
                <a:cs typeface="Arial MT"/>
              </a:rPr>
              <a:t>05.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(CESGRANRIO)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federação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1891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abriu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portas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paraíso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coronel.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[...]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Surgiu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coronelismo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como </a:t>
            </a:r>
            <a:r>
              <a:rPr sz="1600" dirty="0">
                <a:latin typeface="Arial MT"/>
                <a:cs typeface="Arial MT"/>
              </a:rPr>
              <a:t>sistema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[...].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coronel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municipal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apoiava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coronel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estadual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apoiava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coronel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nacional,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também</a:t>
            </a:r>
            <a:r>
              <a:rPr sz="1600" spc="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chamado</a:t>
            </a:r>
            <a:r>
              <a:rPr sz="1600" spc="10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de </a:t>
            </a:r>
            <a:r>
              <a:rPr sz="1600" dirty="0">
                <a:latin typeface="Arial MT"/>
                <a:cs typeface="Arial MT"/>
              </a:rPr>
              <a:t>presidente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República,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apoiava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coronel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estadual,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apoiava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coronel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municipal.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[...]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Aumentou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também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o </a:t>
            </a:r>
            <a:r>
              <a:rPr sz="1600" spc="-10" dirty="0">
                <a:latin typeface="Arial MT"/>
                <a:cs typeface="Arial MT"/>
              </a:rPr>
              <a:t>dá-cá-</a:t>
            </a:r>
            <a:r>
              <a:rPr sz="1600" spc="-20" dirty="0">
                <a:latin typeface="Arial MT"/>
                <a:cs typeface="Arial MT"/>
              </a:rPr>
              <a:t>toma-</a:t>
            </a:r>
            <a:r>
              <a:rPr sz="1600" dirty="0">
                <a:latin typeface="Arial MT"/>
                <a:cs typeface="Arial MT"/>
              </a:rPr>
              <a:t>lá</a:t>
            </a:r>
            <a:r>
              <a:rPr sz="1600" spc="1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entre</a:t>
            </a:r>
            <a:r>
              <a:rPr sz="1600" spc="1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coronéis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1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governo.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nomeações</a:t>
            </a:r>
            <a:r>
              <a:rPr sz="1600" spc="1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1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funcionários</a:t>
            </a:r>
            <a:r>
              <a:rPr sz="1600" spc="1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</a:t>
            </a:r>
            <a:r>
              <a:rPr sz="1600" spc="1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faziam</a:t>
            </a:r>
            <a:r>
              <a:rPr sz="1600" spc="1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sob</a:t>
            </a:r>
            <a:r>
              <a:rPr sz="1600" spc="1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consulta</a:t>
            </a:r>
            <a:r>
              <a:rPr sz="1600" spc="1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aos</a:t>
            </a:r>
            <a:r>
              <a:rPr sz="1600" spc="1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chefes</a:t>
            </a:r>
            <a:r>
              <a:rPr sz="1600" spc="18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locais. </a:t>
            </a:r>
            <a:r>
              <a:rPr sz="1600" dirty="0">
                <a:latin typeface="Arial MT"/>
                <a:cs typeface="Arial MT"/>
              </a:rPr>
              <a:t>Surgiram</a:t>
            </a:r>
            <a:r>
              <a:rPr sz="1600" spc="409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“juiz</a:t>
            </a:r>
            <a:r>
              <a:rPr sz="1600" spc="3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nosso”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409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“delegado</a:t>
            </a:r>
            <a:r>
              <a:rPr sz="1600" spc="4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nosso”,</a:t>
            </a:r>
            <a:r>
              <a:rPr sz="1600" spc="4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para</a:t>
            </a:r>
            <a:r>
              <a:rPr sz="1600" spc="3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aplicar</a:t>
            </a:r>
            <a:r>
              <a:rPr sz="1600" spc="4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409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lei</a:t>
            </a:r>
            <a:r>
              <a:rPr sz="1600" spc="409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contra</a:t>
            </a:r>
            <a:r>
              <a:rPr sz="1600" spc="409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os</a:t>
            </a:r>
            <a:r>
              <a:rPr sz="1600" spc="4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inimigos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4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proteger</a:t>
            </a:r>
            <a:r>
              <a:rPr sz="1600" spc="4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os</a:t>
            </a:r>
            <a:r>
              <a:rPr sz="1600" spc="4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amigos.</a:t>
            </a:r>
            <a:r>
              <a:rPr sz="1600" spc="415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O </a:t>
            </a:r>
            <a:r>
              <a:rPr sz="1600" dirty="0">
                <a:latin typeface="Arial MT"/>
                <a:cs typeface="Arial MT"/>
              </a:rPr>
              <a:t>clientelismo, isto é,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troca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favores com o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uso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bens públicos,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sobretudo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empregos, </a:t>
            </a:r>
            <a:r>
              <a:rPr sz="1600" spc="-20" dirty="0">
                <a:latin typeface="Arial MT"/>
                <a:cs typeface="Arial MT"/>
              </a:rPr>
              <a:t>tornou-</a:t>
            </a:r>
            <a:r>
              <a:rPr sz="1600" dirty="0">
                <a:latin typeface="Arial MT"/>
                <a:cs typeface="Arial MT"/>
              </a:rPr>
              <a:t>se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moeda de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troca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coronelismo.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[...]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coronelismo,</a:t>
            </a:r>
            <a:r>
              <a:rPr sz="1600" spc="1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como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sistema</a:t>
            </a:r>
            <a:r>
              <a:rPr sz="1600" spc="1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nacional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poder,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acabou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em</a:t>
            </a:r>
            <a:r>
              <a:rPr sz="1600" spc="1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1930,</a:t>
            </a:r>
            <a:r>
              <a:rPr sz="1600" spc="1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mais</a:t>
            </a:r>
            <a:r>
              <a:rPr sz="1600" spc="11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precisamente</a:t>
            </a:r>
            <a:r>
              <a:rPr sz="1600" spc="1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[...]</a:t>
            </a:r>
            <a:r>
              <a:rPr sz="1600" spc="1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em </a:t>
            </a:r>
            <a:r>
              <a:rPr sz="1600" spc="-10" dirty="0">
                <a:latin typeface="Arial MT"/>
                <a:cs typeface="Arial MT"/>
              </a:rPr>
              <a:t>1937.</a:t>
            </a:r>
            <a:endParaRPr sz="16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sz="1600" spc="-20" dirty="0">
                <a:latin typeface="Arial MT"/>
                <a:cs typeface="Arial MT"/>
              </a:rPr>
              <a:t>CARVALHO,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José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Murilo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de.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Metamorfoses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coronel.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Jornal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Brasil,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Rio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Janeiro,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6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maio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2001.</a:t>
            </a:r>
            <a:r>
              <a:rPr sz="1600" spc="-1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Adaptado.</a:t>
            </a:r>
            <a:endParaRPr sz="1600">
              <a:latin typeface="Arial MT"/>
              <a:cs typeface="Arial MT"/>
            </a:endParaRPr>
          </a:p>
          <a:p>
            <a:pPr marL="12700" marR="6350" algn="just">
              <a:lnSpc>
                <a:spcPct val="106900"/>
              </a:lnSpc>
              <a:spcBef>
                <a:spcPts val="800"/>
              </a:spcBef>
            </a:pPr>
            <a:r>
              <a:rPr sz="1600" dirty="0">
                <a:latin typeface="Arial MT"/>
                <a:cs typeface="Arial MT"/>
              </a:rPr>
              <a:t>De</a:t>
            </a:r>
            <a:r>
              <a:rPr sz="1600" spc="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acordo</a:t>
            </a:r>
            <a:r>
              <a:rPr sz="1600" spc="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</a:t>
            </a:r>
            <a:r>
              <a:rPr sz="1600" spc="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texto</a:t>
            </a:r>
            <a:r>
              <a:rPr sz="1600" spc="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acima,</a:t>
            </a:r>
            <a:r>
              <a:rPr sz="1600" spc="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ainda</a:t>
            </a:r>
            <a:r>
              <a:rPr sz="1600" spc="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há</a:t>
            </a:r>
            <a:r>
              <a:rPr sz="1600" spc="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clientelismo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coronéis</a:t>
            </a:r>
            <a:r>
              <a:rPr sz="1600" spc="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</a:t>
            </a:r>
            <a:r>
              <a:rPr sz="1600" spc="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Brasil,</a:t>
            </a:r>
            <a:r>
              <a:rPr sz="1600" spc="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mas</a:t>
            </a:r>
            <a:r>
              <a:rPr sz="1600" spc="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</a:t>
            </a:r>
            <a:r>
              <a:rPr sz="1600" spc="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coronelismo,</a:t>
            </a:r>
            <a:r>
              <a:rPr sz="1600" spc="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como</a:t>
            </a:r>
            <a:r>
              <a:rPr sz="1600" spc="7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sistema</a:t>
            </a:r>
            <a:r>
              <a:rPr sz="1600" spc="8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político </a:t>
            </a:r>
            <a:r>
              <a:rPr sz="1600" dirty="0">
                <a:latin typeface="Arial MT"/>
                <a:cs typeface="Arial MT"/>
              </a:rPr>
              <a:t>nacional,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já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deixou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existir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há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décadas.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Ele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surgiu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Primeira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República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não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sobreviveu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à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Era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Vargas.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base </a:t>
            </a:r>
            <a:r>
              <a:rPr sz="1600" dirty="0">
                <a:latin typeface="Arial MT"/>
                <a:cs typeface="Arial MT"/>
              </a:rPr>
              <a:t>na</a:t>
            </a:r>
            <a:r>
              <a:rPr sz="1600" spc="1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definição</a:t>
            </a:r>
            <a:r>
              <a:rPr sz="1600" spc="1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apresentada</a:t>
            </a:r>
            <a:r>
              <a:rPr sz="1600" spc="2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</a:t>
            </a:r>
            <a:r>
              <a:rPr sz="1600" spc="20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texto</a:t>
            </a:r>
            <a:r>
              <a:rPr sz="1600" spc="1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acima,</a:t>
            </a:r>
            <a:r>
              <a:rPr sz="1600" spc="2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que</a:t>
            </a:r>
            <a:r>
              <a:rPr sz="1600" spc="20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mecanismo</a:t>
            </a:r>
            <a:r>
              <a:rPr sz="1600" spc="2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político,</a:t>
            </a:r>
            <a:r>
              <a:rPr sz="1600" spc="1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presente</a:t>
            </a:r>
            <a:r>
              <a:rPr sz="1600" spc="2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na</a:t>
            </a:r>
            <a:r>
              <a:rPr sz="1600" spc="20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“federação</a:t>
            </a:r>
            <a:r>
              <a:rPr sz="1600" spc="1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20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1891”</a:t>
            </a:r>
            <a:r>
              <a:rPr sz="1600" spc="1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</a:t>
            </a:r>
            <a:r>
              <a:rPr sz="1600" spc="20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extinto</a:t>
            </a:r>
            <a:r>
              <a:rPr sz="1600" spc="21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em </a:t>
            </a:r>
            <a:r>
              <a:rPr sz="1600" dirty="0">
                <a:latin typeface="Arial MT"/>
                <a:cs typeface="Arial MT"/>
              </a:rPr>
              <a:t>1937,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era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responsável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articular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três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níveis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governo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país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num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sistema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coronelista?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dirty="0">
                <a:latin typeface="Arial MT"/>
                <a:cs typeface="Arial MT"/>
              </a:rPr>
              <a:t>A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Clientelismo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00" dirty="0">
                <a:latin typeface="Arial MT"/>
                <a:cs typeface="Arial MT"/>
              </a:rPr>
              <a:t>B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Voto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censitário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dirty="0">
                <a:latin typeface="Arial MT"/>
                <a:cs typeface="Arial MT"/>
              </a:rPr>
              <a:t>C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Política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café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com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leite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dirty="0">
                <a:latin typeface="Arial MT"/>
                <a:cs typeface="Arial MT"/>
              </a:rPr>
              <a:t>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Economia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agroexportadora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00" dirty="0">
                <a:latin typeface="Arial MT"/>
                <a:cs typeface="Arial MT"/>
              </a:rPr>
              <a:t>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Eleição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dos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governadores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estaduais</a:t>
            </a:r>
            <a:endParaRPr sz="16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0732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36ECEF93-25B2-78E6-0CE0-7D20C40A7EA2}"/>
              </a:ext>
            </a:extLst>
          </p:cNvPr>
          <p:cNvGrpSpPr/>
          <p:nvPr/>
        </p:nvGrpSpPr>
        <p:grpSpPr>
          <a:xfrm>
            <a:off x="1299463" y="1630679"/>
            <a:ext cx="9314689" cy="3596640"/>
            <a:chOff x="1578863" y="1630679"/>
            <a:chExt cx="9314689" cy="359664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000DF8D3-081A-4813-7B25-2843A7664FF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8863" y="1630679"/>
              <a:ext cx="4206240" cy="3596640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EB0A6D51-ACA8-F2BF-7783-C5D00FE9B01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884932"/>
              <a:ext cx="4797552" cy="908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25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E51A8C9-78F6-4BB8-608D-AB84B9FC8EF2}"/>
              </a:ext>
            </a:extLst>
          </p:cNvPr>
          <p:cNvSpPr txBox="1">
            <a:spLocks noGrp="1"/>
          </p:cNvSpPr>
          <p:nvPr/>
        </p:nvSpPr>
        <p:spPr>
          <a:xfrm>
            <a:off x="577421" y="570951"/>
            <a:ext cx="992505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</a:t>
            </a:r>
            <a:r>
              <a:rPr spc="-85" dirty="0"/>
              <a:t> </a:t>
            </a:r>
            <a:r>
              <a:rPr dirty="0"/>
              <a:t>governo</a:t>
            </a:r>
            <a:r>
              <a:rPr spc="-45" dirty="0"/>
              <a:t> </a:t>
            </a:r>
            <a:r>
              <a:rPr dirty="0"/>
              <a:t>provisório</a:t>
            </a:r>
            <a:r>
              <a:rPr spc="-30" dirty="0"/>
              <a:t> </a:t>
            </a:r>
            <a:r>
              <a:rPr dirty="0"/>
              <a:t>de</a:t>
            </a:r>
            <a:r>
              <a:rPr spc="-65" dirty="0"/>
              <a:t> </a:t>
            </a:r>
            <a:r>
              <a:rPr dirty="0"/>
              <a:t>Vargas</a:t>
            </a:r>
            <a:r>
              <a:rPr spc="-75" dirty="0"/>
              <a:t> </a:t>
            </a:r>
            <a:r>
              <a:rPr spc="-10" dirty="0"/>
              <a:t>(1930-1934)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11AFE20-1AE5-1E32-652C-E2DADD36DB5B}"/>
              </a:ext>
            </a:extLst>
          </p:cNvPr>
          <p:cNvSpPr txBox="1"/>
          <p:nvPr/>
        </p:nvSpPr>
        <p:spPr>
          <a:xfrm>
            <a:off x="781050" y="1642745"/>
            <a:ext cx="10629900" cy="35725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>
            <a:defPPr>
              <a:defRPr kern="0"/>
            </a:defPPr>
          </a:lstStyle>
          <a:p>
            <a:pPr marL="298450" indent="-285750">
              <a:lnSpc>
                <a:spcPct val="100000"/>
              </a:lnSpc>
              <a:spcBef>
                <a:spcPts val="66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Verdana"/>
                <a:cs typeface="Verdana"/>
              </a:rPr>
              <a:t>Dissolução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Legislativo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nas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instâncias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federal,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estadual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municipal</a:t>
            </a:r>
            <a:endParaRPr sz="18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6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Verdana"/>
                <a:cs typeface="Verdana"/>
              </a:rPr>
              <a:t>Acúmulo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poderes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Executivo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Legislativo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nas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mãos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Vargas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Arial MT"/>
                <a:cs typeface="Arial MT"/>
              </a:rPr>
              <a:t>→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dirty="0">
                <a:latin typeface="Verdana"/>
                <a:cs typeface="Verdana"/>
              </a:rPr>
              <a:t>centralismo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político</a:t>
            </a:r>
            <a:endParaRPr sz="1800">
              <a:latin typeface="Verdana"/>
              <a:cs typeface="Verdana"/>
            </a:endParaRPr>
          </a:p>
          <a:p>
            <a:pPr marL="297815" marR="959485" indent="-285750">
              <a:lnSpc>
                <a:spcPct val="100000"/>
              </a:lnSpc>
              <a:spcBef>
                <a:spcPts val="64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Substituição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dos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antigos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presidentes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estado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por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Interventores</a:t>
            </a:r>
            <a:r>
              <a:rPr sz="1800" dirty="0">
                <a:latin typeface="Verdana"/>
                <a:cs typeface="Verdana"/>
              </a:rPr>
              <a:t>,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muitos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deles 	militares</a:t>
            </a:r>
            <a:endParaRPr sz="18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Verdana"/>
                <a:cs typeface="Verdana"/>
              </a:rPr>
              <a:t>Criação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Ministério</a:t>
            </a:r>
            <a:r>
              <a:rPr sz="1800" b="1" spc="-5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do</a:t>
            </a:r>
            <a:r>
              <a:rPr sz="1800" b="1" spc="-4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Trabalho</a:t>
            </a:r>
            <a:r>
              <a:rPr sz="1800" b="1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(1930)</a:t>
            </a:r>
            <a:endParaRPr sz="1800">
              <a:latin typeface="Verdana"/>
              <a:cs typeface="Verdana"/>
            </a:endParaRPr>
          </a:p>
          <a:p>
            <a:pPr marL="297815" marR="644525" indent="-285750">
              <a:lnSpc>
                <a:spcPct val="101699"/>
              </a:lnSpc>
              <a:spcBef>
                <a:spcPts val="43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spc="70" dirty="0">
                <a:latin typeface="Trebuchet MS"/>
                <a:cs typeface="Trebuchet MS"/>
              </a:rPr>
              <a:t>Com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objetivo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apoiar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os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cafeicultores,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Vargas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lançou-</a:t>
            </a:r>
            <a:r>
              <a:rPr sz="1800" spc="50" dirty="0">
                <a:latin typeface="Trebuchet MS"/>
                <a:cs typeface="Trebuchet MS"/>
              </a:rPr>
              <a:t>se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defesa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da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cafeicultura,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fortemente 	</a:t>
            </a:r>
            <a:r>
              <a:rPr sz="1800" spc="-20" dirty="0">
                <a:latin typeface="Trebuchet MS"/>
                <a:cs typeface="Trebuchet MS"/>
              </a:rPr>
              <a:t>abalada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pela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Grande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Depressão,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crise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mundial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iniciada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em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1929</a:t>
            </a:r>
            <a:endParaRPr sz="18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spcBef>
                <a:spcPts val="69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Verdana"/>
                <a:cs typeface="Verdana"/>
              </a:rPr>
              <a:t>Conselho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Nacional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Café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(CNC),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promoveu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compra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estocagem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produto</a:t>
            </a:r>
            <a:endParaRPr sz="1800">
              <a:latin typeface="Verdana"/>
              <a:cs typeface="Verdana"/>
            </a:endParaRP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Os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anos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1930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inauguraram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modelo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industrialização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por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substituição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importações. </a:t>
            </a:r>
            <a:r>
              <a:rPr sz="1800" dirty="0">
                <a:latin typeface="Verdana"/>
                <a:cs typeface="Verdana"/>
              </a:rPr>
              <a:t>Apesar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predomínio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indústria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leve,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novos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setores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logo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desenvolveram,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a </a:t>
            </a:r>
            <a:r>
              <a:rPr sz="1800" dirty="0">
                <a:latin typeface="Verdana"/>
                <a:cs typeface="Verdana"/>
              </a:rPr>
              <a:t>participação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decisiva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Estado.</a:t>
            </a:r>
            <a:endParaRPr sz="1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6197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7F07AF3-8419-2D64-51D0-9EE00EF6269D}"/>
              </a:ext>
            </a:extLst>
          </p:cNvPr>
          <p:cNvSpPr txBox="1">
            <a:spLocks noGrp="1"/>
          </p:cNvSpPr>
          <p:nvPr/>
        </p:nvSpPr>
        <p:spPr>
          <a:xfrm>
            <a:off x="383059" y="765363"/>
            <a:ext cx="1096044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São</a:t>
            </a:r>
            <a:r>
              <a:rPr spc="-100" dirty="0"/>
              <a:t> </a:t>
            </a:r>
            <a:r>
              <a:rPr dirty="0"/>
              <a:t>Paulo</a:t>
            </a:r>
            <a:r>
              <a:rPr spc="-75" dirty="0"/>
              <a:t> </a:t>
            </a:r>
            <a:r>
              <a:rPr dirty="0"/>
              <a:t>e</a:t>
            </a:r>
            <a:r>
              <a:rPr spc="-85" dirty="0"/>
              <a:t> </a:t>
            </a:r>
            <a:r>
              <a:rPr dirty="0"/>
              <a:t>o</a:t>
            </a:r>
            <a:r>
              <a:rPr spc="-100" dirty="0"/>
              <a:t> </a:t>
            </a:r>
            <a:r>
              <a:rPr dirty="0"/>
              <a:t>movimento</a:t>
            </a:r>
            <a:r>
              <a:rPr spc="-60" dirty="0"/>
              <a:t> </a:t>
            </a:r>
            <a:r>
              <a:rPr dirty="0"/>
              <a:t>constitucionalista</a:t>
            </a:r>
            <a:r>
              <a:rPr spc="-35" dirty="0"/>
              <a:t> </a:t>
            </a:r>
            <a:r>
              <a:rPr spc="-25" dirty="0"/>
              <a:t>de </a:t>
            </a:r>
            <a:r>
              <a:rPr spc="-20" dirty="0"/>
              <a:t>1932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6BACEC8-9493-5CA5-E9A3-D6E0ADD37707}"/>
              </a:ext>
            </a:extLst>
          </p:cNvPr>
          <p:cNvSpPr txBox="1"/>
          <p:nvPr/>
        </p:nvSpPr>
        <p:spPr>
          <a:xfrm>
            <a:off x="618180" y="1613133"/>
            <a:ext cx="10490200" cy="432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97815" marR="79883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nomeação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um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interventor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governo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estado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São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Paulo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agravou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o 	</a:t>
            </a:r>
            <a:r>
              <a:rPr sz="1800" dirty="0">
                <a:latin typeface="Verdana"/>
                <a:cs typeface="Verdana"/>
              </a:rPr>
              <a:t>descontentamento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causado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pela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crise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economia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cafeeira.</a:t>
            </a:r>
            <a:endParaRPr sz="1800">
              <a:latin typeface="Verdana"/>
              <a:cs typeface="Verdana"/>
            </a:endParaRPr>
          </a:p>
          <a:p>
            <a:pPr marL="297815" marR="7874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Partido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Democrático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São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Paulo,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aliado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Partido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Republicano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Paulista,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exige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fim 	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Governo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Provisório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convocação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uma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Assembleia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Constituinte.</a:t>
            </a:r>
            <a:endParaRPr sz="1800">
              <a:latin typeface="Verdana"/>
              <a:cs typeface="Verdana"/>
            </a:endParaRPr>
          </a:p>
          <a:p>
            <a:pPr marL="297815" marR="1299845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Confrontos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rua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entre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manifestantes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polícia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dia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23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maio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0" dirty="0">
                <a:latin typeface="Verdana"/>
                <a:cs typeface="Verdana"/>
              </a:rPr>
              <a:t> 1932 	</a:t>
            </a:r>
            <a:r>
              <a:rPr sz="1800" dirty="0">
                <a:latin typeface="Verdana"/>
                <a:cs typeface="Verdana"/>
              </a:rPr>
              <a:t>ocasionaram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morte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quatro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estudantes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(MMDC).</a:t>
            </a:r>
            <a:endParaRPr sz="1800">
              <a:latin typeface="Verdana"/>
              <a:cs typeface="Verdana"/>
            </a:endParaRPr>
          </a:p>
          <a:p>
            <a:pPr marL="355600" marR="5080" indent="-342900">
              <a:lnSpc>
                <a:spcPct val="101699"/>
              </a:lnSpc>
              <a:spcBef>
                <a:spcPts val="530"/>
              </a:spcBef>
              <a:buFont typeface="Wingdings"/>
              <a:buChar char=""/>
              <a:tabLst>
                <a:tab pos="355600" algn="l"/>
              </a:tabLst>
            </a:pPr>
            <a:r>
              <a:rPr sz="1800" spc="-10" dirty="0">
                <a:latin typeface="Verdana"/>
                <a:cs typeface="Verdana"/>
              </a:rPr>
              <a:t>Inicia-</a:t>
            </a:r>
            <a:r>
              <a:rPr sz="1800" dirty="0">
                <a:latin typeface="Verdana"/>
                <a:cs typeface="Verdana"/>
              </a:rPr>
              <a:t>se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revolta,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em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9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julho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1932,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que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dura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três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meses </a:t>
            </a:r>
            <a:r>
              <a:rPr sz="1800" dirty="0">
                <a:latin typeface="Arial MT"/>
                <a:cs typeface="Arial MT"/>
              </a:rPr>
              <a:t>→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Verdana"/>
                <a:cs typeface="Verdana"/>
              </a:rPr>
              <a:t>vários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trabalhadores </a:t>
            </a:r>
            <a:r>
              <a:rPr sz="1800" dirty="0">
                <a:latin typeface="Verdana"/>
                <a:cs typeface="Verdana"/>
              </a:rPr>
              <a:t>são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recrutados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lutar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contra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tropas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governistas.</a:t>
            </a:r>
            <a:endParaRPr sz="1800">
              <a:latin typeface="Verdana"/>
              <a:cs typeface="Verdana"/>
            </a:endParaRPr>
          </a:p>
          <a:p>
            <a:pPr marL="355600" marR="192405" indent="-342900">
              <a:lnSpc>
                <a:spcPct val="101800"/>
              </a:lnSpc>
              <a:spcBef>
                <a:spcPts val="525"/>
              </a:spcBef>
              <a:buFont typeface="Wingdings"/>
              <a:buChar char=""/>
              <a:tabLst>
                <a:tab pos="355600" algn="l"/>
              </a:tabLst>
            </a:pPr>
            <a:r>
              <a:rPr sz="1800" dirty="0">
                <a:latin typeface="Verdana"/>
                <a:cs typeface="Verdana"/>
              </a:rPr>
              <a:t>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revolta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é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contida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em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outubro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1932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Arial MT"/>
                <a:cs typeface="Arial MT"/>
              </a:rPr>
              <a:t>→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Verdana"/>
                <a:cs typeface="Verdana"/>
              </a:rPr>
              <a:t>com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derrota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militar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São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Paulo,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Vargas </a:t>
            </a:r>
            <a:r>
              <a:rPr sz="1800" dirty="0">
                <a:latin typeface="Verdana"/>
                <a:cs typeface="Verdana"/>
              </a:rPr>
              <a:t>convoca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Assembleia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Constituinte.</a:t>
            </a:r>
            <a:endParaRPr sz="1800">
              <a:latin typeface="Verdana"/>
              <a:cs typeface="Verdana"/>
            </a:endParaRPr>
          </a:p>
          <a:p>
            <a:pPr marL="297815" marR="60960" indent="-285750">
              <a:lnSpc>
                <a:spcPct val="101699"/>
              </a:lnSpc>
              <a:spcBef>
                <a:spcPts val="525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spc="-10" dirty="0">
                <a:latin typeface="Verdana"/>
                <a:cs typeface="Verdana"/>
              </a:rPr>
              <a:t>Inicia-</a:t>
            </a:r>
            <a:r>
              <a:rPr sz="1800" dirty="0">
                <a:latin typeface="Verdana"/>
                <a:cs typeface="Verdana"/>
              </a:rPr>
              <a:t>se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revolta,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em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9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julho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1932,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que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dura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três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meses </a:t>
            </a:r>
            <a:r>
              <a:rPr sz="1800" dirty="0">
                <a:latin typeface="Arial MT"/>
                <a:cs typeface="Arial MT"/>
              </a:rPr>
              <a:t>→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Verdana"/>
                <a:cs typeface="Verdana"/>
              </a:rPr>
              <a:t>vários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trabalhadores 	</a:t>
            </a:r>
            <a:r>
              <a:rPr sz="1800" dirty="0">
                <a:latin typeface="Verdana"/>
                <a:cs typeface="Verdana"/>
              </a:rPr>
              <a:t>são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recrutados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lutar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contra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tropas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governistas.</a:t>
            </a:r>
            <a:endParaRPr sz="18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6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Verdana"/>
                <a:cs typeface="Verdana"/>
              </a:rPr>
              <a:t>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revolta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é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contida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em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outubro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1932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dirty="0">
                <a:latin typeface="Arial MT"/>
                <a:cs typeface="Arial MT"/>
              </a:rPr>
              <a:t>→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dirty="0">
                <a:latin typeface="Verdana"/>
                <a:cs typeface="Verdana"/>
              </a:rPr>
              <a:t>com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derrota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militar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São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Paulo,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Vargas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Verdana"/>
                <a:cs typeface="Verdana"/>
              </a:rPr>
              <a:t>convoca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Assembleia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Constituinte.</a:t>
            </a:r>
            <a:endParaRPr sz="1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4005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D456896-20D4-8319-1025-29A3FDBA56C7}"/>
              </a:ext>
            </a:extLst>
          </p:cNvPr>
          <p:cNvSpPr txBox="1">
            <a:spLocks noGrp="1"/>
          </p:cNvSpPr>
          <p:nvPr/>
        </p:nvSpPr>
        <p:spPr>
          <a:xfrm>
            <a:off x="354999" y="793373"/>
            <a:ext cx="992505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</a:t>
            </a:r>
            <a:r>
              <a:rPr spc="-95" dirty="0"/>
              <a:t> </a:t>
            </a:r>
            <a:r>
              <a:rPr dirty="0"/>
              <a:t>Governo</a:t>
            </a:r>
            <a:r>
              <a:rPr spc="-50" dirty="0"/>
              <a:t> </a:t>
            </a:r>
            <a:r>
              <a:rPr dirty="0"/>
              <a:t>Constitucional</a:t>
            </a:r>
            <a:r>
              <a:rPr spc="-20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dirty="0"/>
              <a:t>Vargas</a:t>
            </a:r>
            <a:r>
              <a:rPr spc="-85" dirty="0"/>
              <a:t> </a:t>
            </a:r>
            <a:r>
              <a:rPr spc="-10" dirty="0"/>
              <a:t>(1934-1937)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C9E24DE-E1B5-0643-D6B3-A597DAB0514A}"/>
              </a:ext>
            </a:extLst>
          </p:cNvPr>
          <p:cNvSpPr txBox="1"/>
          <p:nvPr/>
        </p:nvSpPr>
        <p:spPr>
          <a:xfrm>
            <a:off x="796925" y="1635399"/>
            <a:ext cx="10598150" cy="447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Foi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promulgada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uma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nova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Constituição,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que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mesclava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características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liberais,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autoritárias 	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corporativas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(16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julho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1934)</a:t>
            </a:r>
            <a:endParaRPr sz="1800">
              <a:latin typeface="Verdana"/>
              <a:cs typeface="Verdana"/>
            </a:endParaRPr>
          </a:p>
          <a:p>
            <a:pPr marL="860425" lvl="1" indent="-28384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60425" algn="l"/>
              </a:tabLst>
            </a:pPr>
            <a:r>
              <a:rPr sz="1800" dirty="0">
                <a:latin typeface="Verdana"/>
                <a:cs typeface="Verdana"/>
              </a:rPr>
              <a:t>maior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poder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governo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federal;</a:t>
            </a:r>
            <a:endParaRPr sz="1800">
              <a:latin typeface="Verdana"/>
              <a:cs typeface="Verdana"/>
            </a:endParaRPr>
          </a:p>
          <a:p>
            <a:pPr marL="859790" marR="413384" lvl="1" indent="-28384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61060" algn="l"/>
              </a:tabLst>
            </a:pPr>
            <a:r>
              <a:rPr sz="1800" dirty="0">
                <a:latin typeface="Verdana"/>
                <a:cs typeface="Verdana"/>
              </a:rPr>
              <a:t>voto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obrigatório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secreto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partir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18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anos,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direito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voto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às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mulheres, 	</a:t>
            </a:r>
            <a:r>
              <a:rPr sz="1800" dirty="0">
                <a:latin typeface="Verdana"/>
                <a:cs typeface="Verdana"/>
              </a:rPr>
              <a:t>mas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mantendo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proibição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voto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aos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mendigos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analfabetos;</a:t>
            </a:r>
            <a:endParaRPr sz="1800">
              <a:latin typeface="Verdana"/>
              <a:cs typeface="Verdana"/>
            </a:endParaRPr>
          </a:p>
          <a:p>
            <a:pPr marL="860425" lvl="1" indent="-28384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60425" algn="l"/>
              </a:tabLst>
            </a:pPr>
            <a:r>
              <a:rPr sz="1800" dirty="0">
                <a:latin typeface="Verdana"/>
                <a:cs typeface="Verdana"/>
              </a:rPr>
              <a:t>criação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Justiça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Eleitoral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Justiça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Trabalho;</a:t>
            </a:r>
            <a:endParaRPr sz="1800">
              <a:latin typeface="Verdana"/>
              <a:cs typeface="Verdana"/>
            </a:endParaRPr>
          </a:p>
          <a:p>
            <a:pPr marL="859790" marR="468630" lvl="1" indent="-28384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61060" algn="l"/>
              </a:tabLst>
            </a:pPr>
            <a:r>
              <a:rPr sz="1800" dirty="0">
                <a:latin typeface="Verdana"/>
                <a:cs typeface="Verdana"/>
              </a:rPr>
              <a:t>criação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leis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trabalhistas,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instituindo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jornada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trabalho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oito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horas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diárias, 	</a:t>
            </a:r>
            <a:r>
              <a:rPr sz="1800" dirty="0">
                <a:latin typeface="Verdana"/>
                <a:cs typeface="Verdana"/>
              </a:rPr>
              <a:t>repouso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semanal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férias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remuneradas;</a:t>
            </a:r>
            <a:endParaRPr sz="1800">
              <a:latin typeface="Verdana"/>
              <a:cs typeface="Verdana"/>
            </a:endParaRPr>
          </a:p>
          <a:p>
            <a:pPr marL="860425" lvl="1" indent="-28384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60425" algn="l"/>
              </a:tabLst>
            </a:pPr>
            <a:r>
              <a:rPr sz="1800" dirty="0">
                <a:latin typeface="Verdana"/>
                <a:cs typeface="Verdana"/>
              </a:rPr>
              <a:t>mandado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segurança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ação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popular;</a:t>
            </a:r>
            <a:endParaRPr sz="1800">
              <a:latin typeface="Verdana"/>
              <a:cs typeface="Verdana"/>
            </a:endParaRPr>
          </a:p>
          <a:p>
            <a:pPr marL="861060" lvl="1" indent="-28448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861060" algn="l"/>
              </a:tabLst>
            </a:pPr>
            <a:r>
              <a:rPr sz="1800" dirty="0">
                <a:latin typeface="Verdana"/>
                <a:cs typeface="Verdana"/>
              </a:rPr>
              <a:t>Estabeleceu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ensino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primário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gratuito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obrigatório</a:t>
            </a:r>
            <a:endParaRPr sz="1800">
              <a:latin typeface="Verdana"/>
              <a:cs typeface="Verdana"/>
            </a:endParaRPr>
          </a:p>
          <a:p>
            <a:pPr marL="297815" marR="307975" indent="-182245" algn="just">
              <a:lnSpc>
                <a:spcPct val="100000"/>
              </a:lnSpc>
              <a:spcBef>
                <a:spcPts val="605"/>
              </a:spcBef>
              <a:buSzPct val="94444"/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Essa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Constituição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sofreu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três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emendas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em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dezembro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1935,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destinadas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reforçar</a:t>
            </a:r>
            <a:r>
              <a:rPr sz="1800" spc="-50" dirty="0">
                <a:latin typeface="Verdana"/>
                <a:cs typeface="Verdana"/>
              </a:rPr>
              <a:t> a 	</a:t>
            </a:r>
            <a:r>
              <a:rPr sz="1800" dirty="0">
                <a:latin typeface="Verdana"/>
                <a:cs typeface="Verdana"/>
              </a:rPr>
              <a:t>segurança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Estado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atribuições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Poder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Executivo,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coibir,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segundo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texto, 	</a:t>
            </a:r>
            <a:r>
              <a:rPr sz="1800" dirty="0">
                <a:latin typeface="Verdana"/>
                <a:cs typeface="Verdana"/>
              </a:rPr>
              <a:t>"movimento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subversivo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instituições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políticas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sociais".</a:t>
            </a:r>
            <a:endParaRPr sz="1800">
              <a:latin typeface="Verdana"/>
              <a:cs typeface="Verdana"/>
            </a:endParaRPr>
          </a:p>
          <a:p>
            <a:pPr marL="297815" indent="-182245" algn="just">
              <a:lnSpc>
                <a:spcPct val="100000"/>
              </a:lnSpc>
              <a:spcBef>
                <a:spcPts val="600"/>
              </a:spcBef>
              <a:buSzPct val="94444"/>
              <a:buFont typeface="Wingdings"/>
              <a:buChar char=""/>
              <a:tabLst>
                <a:tab pos="297815" algn="l"/>
              </a:tabLst>
            </a:pPr>
            <a:r>
              <a:rPr sz="1800" dirty="0">
                <a:latin typeface="Verdana"/>
                <a:cs typeface="Verdana"/>
              </a:rPr>
              <a:t>Fonte: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Agência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Senado</a:t>
            </a:r>
            <a:endParaRPr sz="1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332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E6FCF61-452C-4C67-537B-636D98715949}"/>
              </a:ext>
            </a:extLst>
          </p:cNvPr>
          <p:cNvSpPr txBox="1"/>
          <p:nvPr/>
        </p:nvSpPr>
        <p:spPr>
          <a:xfrm>
            <a:off x="244046" y="414637"/>
            <a:ext cx="8084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O</a:t>
            </a:r>
            <a:r>
              <a:rPr lang="pt-BR" sz="2400" b="1" spc="-95" dirty="0"/>
              <a:t> </a:t>
            </a:r>
            <a:r>
              <a:rPr lang="pt-BR" sz="2400" b="1" dirty="0"/>
              <a:t>Governo</a:t>
            </a:r>
            <a:r>
              <a:rPr lang="pt-BR" sz="2400" b="1" spc="-50" dirty="0"/>
              <a:t> </a:t>
            </a:r>
            <a:r>
              <a:rPr lang="pt-BR" sz="2400" b="1" dirty="0"/>
              <a:t>Constitucional</a:t>
            </a:r>
            <a:r>
              <a:rPr lang="pt-BR" sz="2400" b="1" spc="-20" dirty="0"/>
              <a:t> </a:t>
            </a:r>
            <a:r>
              <a:rPr lang="pt-BR" sz="2400" b="1" dirty="0"/>
              <a:t>de</a:t>
            </a:r>
            <a:r>
              <a:rPr lang="pt-BR" sz="2400" b="1" spc="-75" dirty="0"/>
              <a:t> </a:t>
            </a:r>
            <a:r>
              <a:rPr lang="pt-BR" sz="2400" b="1" dirty="0"/>
              <a:t>Vargas</a:t>
            </a:r>
            <a:r>
              <a:rPr lang="pt-BR" sz="2400" b="1" spc="-85" dirty="0"/>
              <a:t> </a:t>
            </a:r>
            <a:r>
              <a:rPr lang="pt-BR" sz="2400" b="1" spc="-10" dirty="0"/>
              <a:t>(1934-1937)</a:t>
            </a:r>
            <a:endParaRPr lang="pt-BR" sz="2400" b="1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270F644-49BD-92AE-0242-4A9E694F6F80}"/>
              </a:ext>
            </a:extLst>
          </p:cNvPr>
          <p:cNvSpPr txBox="1"/>
          <p:nvPr/>
        </p:nvSpPr>
        <p:spPr>
          <a:xfrm>
            <a:off x="605034" y="1247578"/>
            <a:ext cx="6830059" cy="4857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Verdana"/>
                <a:cs typeface="Verdana"/>
              </a:rPr>
              <a:t>Fascistas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e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comunistas</a:t>
            </a:r>
            <a:r>
              <a:rPr sz="1600" b="1" spc="-3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na</a:t>
            </a:r>
            <a:r>
              <a:rPr sz="1600" b="1" spc="-4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Era</a:t>
            </a:r>
            <a:r>
              <a:rPr sz="1600" b="1" spc="-3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Vargas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Wingdings"/>
              <a:buChar char=""/>
              <a:tabLst>
                <a:tab pos="299085" algn="l"/>
              </a:tabLst>
            </a:pPr>
            <a:r>
              <a:rPr sz="1600" b="1" dirty="0">
                <a:latin typeface="Verdana"/>
                <a:cs typeface="Verdana"/>
              </a:rPr>
              <a:t>Ação</a:t>
            </a:r>
            <a:r>
              <a:rPr sz="1600" b="1" spc="-7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Integralista</a:t>
            </a:r>
            <a:r>
              <a:rPr sz="1600" b="1" spc="-3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Brasileira</a:t>
            </a:r>
            <a:r>
              <a:rPr sz="1600" b="1" spc="-2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(AIB)</a:t>
            </a:r>
            <a:endParaRPr sz="1600">
              <a:latin typeface="Verdana"/>
              <a:cs typeface="Verdana"/>
            </a:endParaRPr>
          </a:p>
          <a:p>
            <a:pPr marL="474345" lvl="1" indent="-28702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474345" algn="l"/>
              </a:tabLst>
            </a:pPr>
            <a:r>
              <a:rPr sz="1600" dirty="0">
                <a:latin typeface="Verdana"/>
                <a:cs typeface="Verdana"/>
              </a:rPr>
              <a:t>Era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liderada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por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Plínio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Salgado.</a:t>
            </a:r>
            <a:endParaRPr sz="1600">
              <a:latin typeface="Verdana"/>
              <a:cs typeface="Verdana"/>
            </a:endParaRPr>
          </a:p>
          <a:p>
            <a:pPr marL="474345" lvl="1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74345" algn="l"/>
              </a:tabLst>
            </a:pPr>
            <a:r>
              <a:rPr sz="1600" dirty="0">
                <a:latin typeface="Verdana"/>
                <a:cs typeface="Verdana"/>
              </a:rPr>
              <a:t>Tinha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ideal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fascista.</a:t>
            </a:r>
            <a:endParaRPr sz="1600">
              <a:latin typeface="Verdana"/>
              <a:cs typeface="Verdana"/>
            </a:endParaRPr>
          </a:p>
          <a:p>
            <a:pPr marL="474345" marR="1158240" lvl="1" indent="-287020">
              <a:lnSpc>
                <a:spcPct val="100000"/>
              </a:lnSpc>
              <a:spcBef>
                <a:spcPts val="595"/>
              </a:spcBef>
              <a:buFont typeface="Wingdings"/>
              <a:buChar char=""/>
              <a:tabLst>
                <a:tab pos="474345" algn="l"/>
              </a:tabLst>
            </a:pPr>
            <a:r>
              <a:rPr sz="1600" dirty="0">
                <a:latin typeface="Verdana"/>
                <a:cs typeface="Verdana"/>
              </a:rPr>
              <a:t>Defendia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uma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ditadura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de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partido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único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apoiada </a:t>
            </a:r>
            <a:r>
              <a:rPr sz="1600" dirty="0">
                <a:latin typeface="Verdana"/>
                <a:cs typeface="Verdana"/>
              </a:rPr>
              <a:t>pelo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grande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capital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rural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urbano,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forças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armadas 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Igreja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Católica.</a:t>
            </a:r>
            <a:endParaRPr sz="16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180"/>
              </a:spcBef>
              <a:buFont typeface="Wingdings"/>
              <a:buChar char=""/>
            </a:pP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600" b="1" dirty="0">
                <a:latin typeface="Verdana"/>
                <a:cs typeface="Verdana"/>
              </a:rPr>
              <a:t>Aliança</a:t>
            </a:r>
            <a:r>
              <a:rPr sz="1600" b="1" spc="-7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Nacional</a:t>
            </a:r>
            <a:r>
              <a:rPr sz="1600" b="1" spc="-7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Libertadora</a:t>
            </a:r>
            <a:r>
              <a:rPr sz="1600" b="1" spc="-4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(ANL)</a:t>
            </a:r>
            <a:endParaRPr sz="1600">
              <a:latin typeface="Verdana"/>
              <a:cs typeface="Verdana"/>
            </a:endParaRPr>
          </a:p>
          <a:p>
            <a:pPr marL="474345" lvl="1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74345" algn="l"/>
              </a:tabLst>
            </a:pPr>
            <a:r>
              <a:rPr sz="1600" dirty="0">
                <a:latin typeface="Verdana"/>
                <a:cs typeface="Verdana"/>
              </a:rPr>
              <a:t>Era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liderada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por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Luís</a:t>
            </a:r>
            <a:r>
              <a:rPr sz="1600" spc="-3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Carlos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Prestes.</a:t>
            </a:r>
            <a:endParaRPr sz="1600">
              <a:latin typeface="Verdana"/>
              <a:cs typeface="Verdana"/>
            </a:endParaRPr>
          </a:p>
          <a:p>
            <a:pPr marL="474345" marR="5080" lvl="1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74345" algn="l"/>
              </a:tabLst>
            </a:pPr>
            <a:r>
              <a:rPr sz="1600" dirty="0">
                <a:latin typeface="Verdana"/>
                <a:cs typeface="Verdana"/>
              </a:rPr>
              <a:t>Tinha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apoio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dos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operários,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da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classe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média,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dos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intelectuais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e </a:t>
            </a:r>
            <a:r>
              <a:rPr sz="1600" dirty="0">
                <a:latin typeface="Verdana"/>
                <a:cs typeface="Verdana"/>
              </a:rPr>
              <a:t>de</a:t>
            </a:r>
            <a:r>
              <a:rPr sz="1600" spc="-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parte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do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movimento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tenentista.</a:t>
            </a:r>
            <a:endParaRPr sz="1600">
              <a:latin typeface="Verdana"/>
              <a:cs typeface="Verdana"/>
            </a:endParaRPr>
          </a:p>
          <a:p>
            <a:pPr marL="474345" marR="614045" lvl="1" indent="-287020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474345" algn="l"/>
              </a:tabLst>
            </a:pPr>
            <a:r>
              <a:rPr sz="1600" dirty="0">
                <a:latin typeface="Verdana"/>
                <a:cs typeface="Verdana"/>
              </a:rPr>
              <a:t>Condenava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o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fascismo,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o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imperialismo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concentração </a:t>
            </a:r>
            <a:r>
              <a:rPr sz="1600" dirty="0">
                <a:latin typeface="Verdana"/>
                <a:cs typeface="Verdana"/>
              </a:rPr>
              <a:t>fundiária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do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país.</a:t>
            </a:r>
            <a:endParaRPr sz="1600">
              <a:latin typeface="Verdana"/>
              <a:cs typeface="Verdana"/>
            </a:endParaRPr>
          </a:p>
          <a:p>
            <a:pPr marL="474345" marR="31750" lvl="1" indent="-28702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474345" algn="l"/>
              </a:tabLst>
            </a:pPr>
            <a:r>
              <a:rPr sz="1600" dirty="0">
                <a:latin typeface="Verdana"/>
                <a:cs typeface="Verdana"/>
              </a:rPr>
              <a:t>Foi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colocada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na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ilegalidade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pela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Lei</a:t>
            </a:r>
            <a:r>
              <a:rPr sz="1600" spc="-7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de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Segurança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Nacional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de </a:t>
            </a:r>
            <a:r>
              <a:rPr sz="1600" spc="-10" dirty="0">
                <a:latin typeface="Verdana"/>
                <a:cs typeface="Verdana"/>
              </a:rPr>
              <a:t>1935.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7" name="object 4">
            <a:extLst>
              <a:ext uri="{FF2B5EF4-FFF2-40B4-BE49-F238E27FC236}">
                <a16:creationId xmlns:a16="http://schemas.microsoft.com/office/drawing/2014/main" id="{AE96A897-E872-A6A0-1EDD-C2050DB0100D}"/>
              </a:ext>
            </a:extLst>
          </p:cNvPr>
          <p:cNvGrpSpPr/>
          <p:nvPr/>
        </p:nvGrpSpPr>
        <p:grpSpPr>
          <a:xfrm>
            <a:off x="8033394" y="876302"/>
            <a:ext cx="2822448" cy="5105400"/>
            <a:chOff x="8377428" y="1126236"/>
            <a:chExt cx="2822448" cy="5105400"/>
          </a:xfrm>
        </p:grpSpPr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BEFDEAA4-2CBF-1DF7-A6CA-ECA9D29EAC5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7428" y="1126236"/>
              <a:ext cx="2822448" cy="2420112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666B62F8-DA3A-0EA3-D4B9-2349499E5FB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0828" y="3672840"/>
              <a:ext cx="1937003" cy="2558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299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78847F7-0E71-2E0A-81D8-E266F3238647}"/>
              </a:ext>
            </a:extLst>
          </p:cNvPr>
          <p:cNvSpPr txBox="1">
            <a:spLocks noGrp="1"/>
          </p:cNvSpPr>
          <p:nvPr/>
        </p:nvSpPr>
        <p:spPr>
          <a:xfrm>
            <a:off x="503281" y="570951"/>
            <a:ext cx="992505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Fascistas</a:t>
            </a:r>
            <a:r>
              <a:rPr spc="-65" dirty="0"/>
              <a:t> </a:t>
            </a:r>
            <a:r>
              <a:rPr dirty="0"/>
              <a:t>e</a:t>
            </a:r>
            <a:r>
              <a:rPr spc="-80" dirty="0"/>
              <a:t> </a:t>
            </a:r>
            <a:r>
              <a:rPr dirty="0"/>
              <a:t>comunistas</a:t>
            </a:r>
            <a:r>
              <a:rPr spc="-50" dirty="0"/>
              <a:t> </a:t>
            </a:r>
            <a:r>
              <a:rPr dirty="0"/>
              <a:t>na</a:t>
            </a:r>
            <a:r>
              <a:rPr spc="-80" dirty="0"/>
              <a:t> </a:t>
            </a:r>
            <a:r>
              <a:rPr dirty="0"/>
              <a:t>Era</a:t>
            </a:r>
            <a:r>
              <a:rPr spc="-75" dirty="0"/>
              <a:t> </a:t>
            </a:r>
            <a:r>
              <a:rPr spc="-10" dirty="0"/>
              <a:t>Vargas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D0C6E39-CABD-4A1B-5D07-9D768675E22C}"/>
              </a:ext>
            </a:extLst>
          </p:cNvPr>
          <p:cNvSpPr txBox="1"/>
          <p:nvPr/>
        </p:nvSpPr>
        <p:spPr>
          <a:xfrm>
            <a:off x="142531" y="1494395"/>
            <a:ext cx="10102850" cy="120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Integrantes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ANL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Natal,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Recife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Rio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Janeiro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promovem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um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levante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contra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governo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Vargas,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que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ficou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conhecido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pejorativamente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Intentona</a:t>
            </a:r>
            <a:r>
              <a:rPr sz="1800" b="1" spc="-100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Comunista</a:t>
            </a:r>
            <a:r>
              <a:rPr sz="1800" spc="-1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</a:tabLst>
            </a:pPr>
            <a:r>
              <a:rPr sz="1800" dirty="0">
                <a:latin typeface="Verdana"/>
                <a:cs typeface="Verdana"/>
              </a:rPr>
              <a:t>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governo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federal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reprime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violentamente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movimento.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D6967F3B-00CF-00DD-032A-CF6317EB5D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1625" y="2530377"/>
            <a:ext cx="3998976" cy="34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6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CA286C6-2675-F352-E2D2-F103C3526E2E}"/>
              </a:ext>
            </a:extLst>
          </p:cNvPr>
          <p:cNvSpPr txBox="1">
            <a:spLocks noGrp="1"/>
          </p:cNvSpPr>
          <p:nvPr/>
        </p:nvSpPr>
        <p:spPr>
          <a:xfrm>
            <a:off x="444517" y="719232"/>
            <a:ext cx="5495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</a:t>
            </a:r>
            <a:r>
              <a:rPr spc="-65" dirty="0"/>
              <a:t> </a:t>
            </a:r>
            <a:r>
              <a:rPr dirty="0"/>
              <a:t>golpe</a:t>
            </a:r>
            <a:r>
              <a:rPr spc="-3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Estado</a:t>
            </a:r>
            <a:r>
              <a:rPr spc="-30" dirty="0"/>
              <a:t> </a:t>
            </a:r>
            <a:r>
              <a:rPr dirty="0"/>
              <a:t>em</a:t>
            </a:r>
            <a:r>
              <a:rPr spc="-55" dirty="0"/>
              <a:t> </a:t>
            </a:r>
            <a:r>
              <a:rPr spc="-20" dirty="0"/>
              <a:t>1937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1DEFFFF-B1E3-9735-424A-EB5F9248734A}"/>
              </a:ext>
            </a:extLst>
          </p:cNvPr>
          <p:cNvSpPr txBox="1"/>
          <p:nvPr/>
        </p:nvSpPr>
        <p:spPr>
          <a:xfrm>
            <a:off x="776287" y="1218882"/>
            <a:ext cx="10639425" cy="442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</a:lstStyle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Verdana"/>
                <a:cs typeface="Verdana"/>
              </a:rPr>
              <a:t>Setembro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1937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Arial MT"/>
                <a:cs typeface="Arial MT"/>
              </a:rPr>
              <a:t>→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Verdana"/>
                <a:cs typeface="Verdana"/>
              </a:rPr>
              <a:t>divulgação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existência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um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plano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comunista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contra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Vargas,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35"/>
              </a:spcBef>
            </a:pPr>
            <a:r>
              <a:rPr sz="1800" b="1" dirty="0">
                <a:latin typeface="Verdana"/>
                <a:cs typeface="Verdana"/>
              </a:rPr>
              <a:t>Plano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Cohen</a:t>
            </a:r>
            <a:r>
              <a:rPr sz="1800" dirty="0">
                <a:latin typeface="Verdana"/>
                <a:cs typeface="Verdana"/>
              </a:rPr>
              <a:t>,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com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suposta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identidade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um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militante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judeu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comunista.</a:t>
            </a:r>
            <a:endParaRPr sz="1800">
              <a:latin typeface="Verdana"/>
              <a:cs typeface="Verdana"/>
            </a:endParaRPr>
          </a:p>
          <a:p>
            <a:pPr marL="297815" marR="1010919" indent="-285750">
              <a:lnSpc>
                <a:spcPct val="100000"/>
              </a:lnSpc>
              <a:spcBef>
                <a:spcPts val="2160"/>
              </a:spcBef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Verdana"/>
                <a:cs typeface="Verdana"/>
              </a:rPr>
              <a:t>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documento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forjado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serviu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pretexto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Vargas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dar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um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golpe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Estado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em 	</a:t>
            </a:r>
            <a:r>
              <a:rPr sz="1800" dirty="0">
                <a:latin typeface="Verdana"/>
                <a:cs typeface="Verdana"/>
              </a:rPr>
              <a:t>novembro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1937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estabelecer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o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ts val="2125"/>
              </a:lnSpc>
            </a:pPr>
            <a:r>
              <a:rPr sz="1800" dirty="0">
                <a:latin typeface="Verdana"/>
                <a:cs typeface="Verdana"/>
              </a:rPr>
              <a:t>Estado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Novo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Arial MT"/>
                <a:cs typeface="Arial MT"/>
              </a:rPr>
              <a:t>→</a:t>
            </a:r>
            <a:r>
              <a:rPr sz="1800" spc="110" dirty="0">
                <a:latin typeface="Arial MT"/>
                <a:cs typeface="Arial MT"/>
              </a:rPr>
              <a:t> </a:t>
            </a:r>
            <a:r>
              <a:rPr sz="1800" dirty="0">
                <a:latin typeface="Verdana"/>
                <a:cs typeface="Verdana"/>
              </a:rPr>
              <a:t>início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ditadura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varguista.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8450" algn="l"/>
              </a:tabLst>
            </a:pPr>
            <a:r>
              <a:rPr sz="1800" dirty="0">
                <a:latin typeface="Verdana"/>
                <a:cs typeface="Verdana"/>
              </a:rPr>
              <a:t>Medidas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adotadas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pelo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novo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regime:</a:t>
            </a:r>
            <a:endParaRPr sz="1800">
              <a:latin typeface="Verdana"/>
              <a:cs typeface="Verdana"/>
            </a:endParaRPr>
          </a:p>
          <a:p>
            <a:pPr marL="477520" lvl="1" indent="-283845">
              <a:lnSpc>
                <a:spcPct val="100000"/>
              </a:lnSpc>
              <a:spcBef>
                <a:spcPts val="2160"/>
              </a:spcBef>
              <a:buFont typeface="Wingdings"/>
              <a:buChar char=""/>
              <a:tabLst>
                <a:tab pos="477520" algn="l"/>
              </a:tabLst>
            </a:pPr>
            <a:r>
              <a:rPr sz="1800" dirty="0">
                <a:latin typeface="Verdana"/>
                <a:cs typeface="Verdana"/>
              </a:rPr>
              <a:t>Dissolução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do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Congresso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Nacional.</a:t>
            </a:r>
            <a:endParaRPr sz="1800">
              <a:latin typeface="Verdana"/>
              <a:cs typeface="Verdana"/>
            </a:endParaRPr>
          </a:p>
          <a:p>
            <a:pPr marL="473709" lvl="1" indent="-286385">
              <a:lnSpc>
                <a:spcPct val="100000"/>
              </a:lnSpc>
              <a:buFont typeface="Wingdings"/>
              <a:buChar char=""/>
              <a:tabLst>
                <a:tab pos="473709" algn="l"/>
              </a:tabLst>
            </a:pPr>
            <a:r>
              <a:rPr sz="1800" dirty="0">
                <a:latin typeface="Verdana"/>
                <a:cs typeface="Verdana"/>
              </a:rPr>
              <a:t>Uma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nova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Constituição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é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outorgada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país,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concentrando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amplos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poderes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nas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mãos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do</a:t>
            </a:r>
            <a:endParaRPr sz="1800">
              <a:latin typeface="Verdana"/>
              <a:cs typeface="Verdana"/>
            </a:endParaRPr>
          </a:p>
          <a:p>
            <a:pPr marL="474345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Executivo.</a:t>
            </a:r>
            <a:endParaRPr sz="1800">
              <a:latin typeface="Verdana"/>
              <a:cs typeface="Verdana"/>
            </a:endParaRPr>
          </a:p>
          <a:p>
            <a:pPr marL="473075" lvl="1" indent="-285750">
              <a:lnSpc>
                <a:spcPct val="100000"/>
              </a:lnSpc>
              <a:buFont typeface="Wingdings"/>
              <a:buChar char=""/>
              <a:tabLst>
                <a:tab pos="473075" algn="l"/>
              </a:tabLst>
            </a:pPr>
            <a:r>
              <a:rPr sz="1800" dirty="0">
                <a:latin typeface="Verdana"/>
                <a:cs typeface="Verdana"/>
              </a:rPr>
              <a:t>Estabelece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pena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morte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suspende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direitos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individuais.</a:t>
            </a:r>
            <a:endParaRPr sz="1800">
              <a:latin typeface="Verdana"/>
              <a:cs typeface="Verdana"/>
            </a:endParaRPr>
          </a:p>
          <a:p>
            <a:pPr marL="473075" marR="1301115" lvl="1" indent="-285750">
              <a:lnSpc>
                <a:spcPct val="100000"/>
              </a:lnSpc>
              <a:buFont typeface="Wingdings"/>
              <a:buChar char=""/>
              <a:tabLst>
                <a:tab pos="474345" algn="l"/>
              </a:tabLst>
            </a:pPr>
            <a:r>
              <a:rPr sz="1800" dirty="0">
                <a:latin typeface="Verdana"/>
                <a:cs typeface="Verdana"/>
              </a:rPr>
              <a:t>Elimina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direito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greve,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fecha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partidos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políticos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subordina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os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poderes 	</a:t>
            </a:r>
            <a:r>
              <a:rPr sz="1800" dirty="0">
                <a:latin typeface="Verdana"/>
                <a:cs typeface="Verdana"/>
              </a:rPr>
              <a:t>Legislativo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Judiciário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Executivo.</a:t>
            </a:r>
            <a:endParaRPr sz="1800">
              <a:latin typeface="Verdana"/>
              <a:cs typeface="Verdana"/>
            </a:endParaRPr>
          </a:p>
          <a:p>
            <a:pPr marL="473075" lvl="1" indent="-285750">
              <a:lnSpc>
                <a:spcPct val="100000"/>
              </a:lnSpc>
              <a:buFont typeface="Wingdings"/>
              <a:buChar char=""/>
              <a:tabLst>
                <a:tab pos="473075" algn="l"/>
              </a:tabLst>
            </a:pPr>
            <a:r>
              <a:rPr sz="1800" dirty="0">
                <a:latin typeface="Verdana"/>
                <a:cs typeface="Verdana"/>
              </a:rPr>
              <a:t>Em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1943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promulgou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Consolidação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das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Leis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Trabalhistas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(CLT).</a:t>
            </a:r>
            <a:endParaRPr sz="1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17962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2910</TotalTime>
  <Words>2396</Words>
  <Application>Microsoft Office PowerPoint</Application>
  <PresentationFormat>Widescreen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Arial MT</vt:lpstr>
      <vt:lpstr>Trebuchet MS</vt:lpstr>
      <vt:lpstr>Verdana</vt:lpstr>
      <vt:lpstr>Wingdings</vt:lpstr>
      <vt:lpstr>Tema do Office</vt:lpstr>
      <vt:lpstr> REALIDADE BRASILEIRA E ATUALIDADES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Ronaldo Fernandes</dc:creator>
  <cp:lastModifiedBy>Ronaldo Fernandes</cp:lastModifiedBy>
  <cp:revision>3</cp:revision>
  <dcterms:created xsi:type="dcterms:W3CDTF">2024-07-18T16:47:11Z</dcterms:created>
  <dcterms:modified xsi:type="dcterms:W3CDTF">2024-07-28T01:33:26Z</dcterms:modified>
</cp:coreProperties>
</file>