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67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317" r:id="rId9"/>
    <p:sldId id="318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3" r:id="rId18"/>
    <p:sldId id="272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  <p:sldId id="319" r:id="rId32"/>
    <p:sldId id="320" r:id="rId33"/>
    <p:sldId id="321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298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077D6-3DBB-4857-B914-7BA5C2590077}" v="400" dt="2024-07-21T02:06:41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6F4077D6-3DBB-4857-B914-7BA5C2590077}"/>
    <pc:docChg chg="undo redo custSel addSld delSld modSld sldOrd">
      <pc:chgData name="Ronaldo Fernandes" userId="01f15fd40fc47ae6" providerId="LiveId" clId="{6F4077D6-3DBB-4857-B914-7BA5C2590077}" dt="2024-07-29T21:17:33.839" v="6815" actId="1076"/>
      <pc:docMkLst>
        <pc:docMk/>
      </pc:docMkLst>
      <pc:sldChg chg="addSp delSp modSp mod">
        <pc:chgData name="Ronaldo Fernandes" userId="01f15fd40fc47ae6" providerId="LiveId" clId="{6F4077D6-3DBB-4857-B914-7BA5C2590077}" dt="2024-07-19T15:08:48.761" v="3216" actId="1076"/>
        <pc:sldMkLst>
          <pc:docMk/>
          <pc:sldMk cId="2632838128" sldId="256"/>
        </pc:sldMkLst>
        <pc:spChg chg="del">
          <ac:chgData name="Ronaldo Fernandes" userId="01f15fd40fc47ae6" providerId="LiveId" clId="{6F4077D6-3DBB-4857-B914-7BA5C2590077}" dt="2024-07-18T17:05:07.174" v="7" actId="21"/>
          <ac:spMkLst>
            <pc:docMk/>
            <pc:sldMk cId="2632838128" sldId="256"/>
            <ac:spMk id="4" creationId="{82EB1A73-D90D-3826-B02C-0B9B63AE92F0}"/>
          </ac:spMkLst>
        </pc:spChg>
        <pc:spChg chg="mod">
          <ac:chgData name="Ronaldo Fernandes" userId="01f15fd40fc47ae6" providerId="LiveId" clId="{6F4077D6-3DBB-4857-B914-7BA5C2590077}" dt="2024-07-18T18:35:24.832" v="2635" actId="1076"/>
          <ac:spMkLst>
            <pc:docMk/>
            <pc:sldMk cId="2632838128" sldId="256"/>
            <ac:spMk id="5" creationId="{97AE504D-678D-BD4E-7CED-48C9A8B47073}"/>
          </ac:spMkLst>
        </pc:spChg>
        <pc:spChg chg="add del mod">
          <ac:chgData name="Ronaldo Fernandes" userId="01f15fd40fc47ae6" providerId="LiveId" clId="{6F4077D6-3DBB-4857-B914-7BA5C2590077}" dt="2024-07-18T18:35:22.566" v="2634" actId="478"/>
          <ac:spMkLst>
            <pc:docMk/>
            <pc:sldMk cId="2632838128" sldId="256"/>
            <ac:spMk id="6" creationId="{EAEE6286-261F-40AE-4BD6-0A1C5D029A1A}"/>
          </ac:spMkLst>
        </pc:spChg>
        <pc:spChg chg="add del mod">
          <ac:chgData name="Ronaldo Fernandes" userId="01f15fd40fc47ae6" providerId="LiveId" clId="{6F4077D6-3DBB-4857-B914-7BA5C2590077}" dt="2024-07-19T15:01:15.235" v="3162"/>
          <ac:spMkLst>
            <pc:docMk/>
            <pc:sldMk cId="2632838128" sldId="256"/>
            <ac:spMk id="7" creationId="{0A28921C-392F-9999-631D-C98E677D217C}"/>
          </ac:spMkLst>
        </pc:spChg>
        <pc:spChg chg="add mod">
          <ac:chgData name="Ronaldo Fernandes" userId="01f15fd40fc47ae6" providerId="LiveId" clId="{6F4077D6-3DBB-4857-B914-7BA5C2590077}" dt="2024-07-19T15:08:48.761" v="3216" actId="1076"/>
          <ac:spMkLst>
            <pc:docMk/>
            <pc:sldMk cId="2632838128" sldId="256"/>
            <ac:spMk id="8" creationId="{01D7400A-305D-657C-3F85-ABAE1D24C491}"/>
          </ac:spMkLst>
        </pc:spChg>
        <pc:picChg chg="add mod">
          <ac:chgData name="Ronaldo Fernandes" userId="01f15fd40fc47ae6" providerId="LiveId" clId="{6F4077D6-3DBB-4857-B914-7BA5C2590077}" dt="2024-07-19T15:01:30.282" v="3165" actId="1076"/>
          <ac:picMkLst>
            <pc:docMk/>
            <pc:sldMk cId="2632838128" sldId="256"/>
            <ac:picMk id="3074" creationId="{413359D6-8127-5EE0-8619-B6AAF0926176}"/>
          </ac:picMkLst>
        </pc:picChg>
      </pc:sldChg>
      <pc:sldChg chg="addSp delSp modSp mod">
        <pc:chgData name="Ronaldo Fernandes" userId="01f15fd40fc47ae6" providerId="LiveId" clId="{6F4077D6-3DBB-4857-B914-7BA5C2590077}" dt="2024-07-19T15:40:50.038" v="3487"/>
        <pc:sldMkLst>
          <pc:docMk/>
          <pc:sldMk cId="76803506" sldId="257"/>
        </pc:sldMkLst>
        <pc:spChg chg="mod">
          <ac:chgData name="Ronaldo Fernandes" userId="01f15fd40fc47ae6" providerId="LiveId" clId="{6F4077D6-3DBB-4857-B914-7BA5C2590077}" dt="2024-07-19T15:40:50.038" v="3487"/>
          <ac:spMkLst>
            <pc:docMk/>
            <pc:sldMk cId="76803506" sldId="257"/>
            <ac:spMk id="3" creationId="{05371A8C-B44A-59B2-6AED-5EA36FC4E56F}"/>
          </ac:spMkLst>
        </pc:spChg>
        <pc:spChg chg="add del mod">
          <ac:chgData name="Ronaldo Fernandes" userId="01f15fd40fc47ae6" providerId="LiveId" clId="{6F4077D6-3DBB-4857-B914-7BA5C2590077}" dt="2024-07-18T18:35:28.442" v="2636" actId="478"/>
          <ac:spMkLst>
            <pc:docMk/>
            <pc:sldMk cId="76803506" sldId="257"/>
            <ac:spMk id="4" creationId="{82EB1A73-D90D-3826-B02C-0B9B63AE92F0}"/>
          </ac:spMkLst>
        </pc:spChg>
        <pc:spChg chg="add del mod">
          <ac:chgData name="Ronaldo Fernandes" userId="01f15fd40fc47ae6" providerId="LiveId" clId="{6F4077D6-3DBB-4857-B914-7BA5C2590077}" dt="2024-07-19T15:02:25.660" v="3172" actId="21"/>
          <ac:spMkLst>
            <pc:docMk/>
            <pc:sldMk cId="76803506" sldId="257"/>
            <ac:spMk id="5" creationId="{037337B4-BFBF-699E-89E2-24849A55F0F0}"/>
          </ac:spMkLst>
        </pc:spChg>
        <pc:spChg chg="add del mod">
          <ac:chgData name="Ronaldo Fernandes" userId="01f15fd40fc47ae6" providerId="LiveId" clId="{6F4077D6-3DBB-4857-B914-7BA5C2590077}" dt="2024-07-19T15:03:03.645" v="3180" actId="14100"/>
          <ac:spMkLst>
            <pc:docMk/>
            <pc:sldMk cId="76803506" sldId="257"/>
            <ac:spMk id="6" creationId="{B70215BB-9513-923A-E6CC-4D46A7E0C557}"/>
          </ac:spMkLst>
        </pc:spChg>
        <pc:spChg chg="add del mod">
          <ac:chgData name="Ronaldo Fernandes" userId="01f15fd40fc47ae6" providerId="LiveId" clId="{6F4077D6-3DBB-4857-B914-7BA5C2590077}" dt="2024-07-19T15:03:32.533" v="3185"/>
          <ac:spMkLst>
            <pc:docMk/>
            <pc:sldMk cId="76803506" sldId="257"/>
            <ac:spMk id="7" creationId="{29BC5918-0064-0AE7-3991-6CC9607B57AB}"/>
          </ac:spMkLst>
        </pc:spChg>
        <pc:spChg chg="add mod">
          <ac:chgData name="Ronaldo Fernandes" userId="01f15fd40fc47ae6" providerId="LiveId" clId="{6F4077D6-3DBB-4857-B914-7BA5C2590077}" dt="2024-07-19T15:09:13.577" v="3223" actId="1076"/>
          <ac:spMkLst>
            <pc:docMk/>
            <pc:sldMk cId="76803506" sldId="257"/>
            <ac:spMk id="8" creationId="{96CA55E7-2B2F-FB41-9564-14820C75995C}"/>
          </ac:spMkLst>
        </pc:spChg>
        <pc:picChg chg="add del mod">
          <ac:chgData name="Ronaldo Fernandes" userId="01f15fd40fc47ae6" providerId="LiveId" clId="{6F4077D6-3DBB-4857-B914-7BA5C2590077}" dt="2024-07-19T15:02:25.660" v="3172" actId="21"/>
          <ac:picMkLst>
            <pc:docMk/>
            <pc:sldMk cId="76803506" sldId="257"/>
            <ac:picMk id="4098" creationId="{52D26748-2A75-4EB3-4BA7-44DD473C8452}"/>
          </ac:picMkLst>
        </pc:picChg>
        <pc:picChg chg="add del mod">
          <ac:chgData name="Ronaldo Fernandes" userId="01f15fd40fc47ae6" providerId="LiveId" clId="{6F4077D6-3DBB-4857-B914-7BA5C2590077}" dt="2024-07-19T15:09:10.529" v="3222" actId="1076"/>
          <ac:picMkLst>
            <pc:docMk/>
            <pc:sldMk cId="76803506" sldId="257"/>
            <ac:picMk id="4100" creationId="{663DC047-C832-7DE8-A517-72BE6BCEFB73}"/>
          </ac:picMkLst>
        </pc:picChg>
        <pc:picChg chg="add mod">
          <ac:chgData name="Ronaldo Fernandes" userId="01f15fd40fc47ae6" providerId="LiveId" clId="{6F4077D6-3DBB-4857-B914-7BA5C2590077}" dt="2024-07-19T15:09:06.216" v="3221" actId="1076"/>
          <ac:picMkLst>
            <pc:docMk/>
            <pc:sldMk cId="76803506" sldId="257"/>
            <ac:picMk id="4102" creationId="{CF522CFC-D7C0-5C7A-E358-0E1C5E1D6DE9}"/>
          </ac:picMkLst>
        </pc:picChg>
      </pc:sldChg>
      <pc:sldChg chg="addSp delSp modSp mod">
        <pc:chgData name="Ronaldo Fernandes" userId="01f15fd40fc47ae6" providerId="LiveId" clId="{6F4077D6-3DBB-4857-B914-7BA5C2590077}" dt="2024-07-29T21:17:33.839" v="6815" actId="1076"/>
        <pc:sldMkLst>
          <pc:docMk/>
          <pc:sldMk cId="3065705683" sldId="258"/>
        </pc:sldMkLst>
        <pc:spChg chg="mod">
          <ac:chgData name="Ronaldo Fernandes" userId="01f15fd40fc47ae6" providerId="LiveId" clId="{6F4077D6-3DBB-4857-B914-7BA5C2590077}" dt="2024-07-20T16:15:14.703" v="4507" actId="1076"/>
          <ac:spMkLst>
            <pc:docMk/>
            <pc:sldMk cId="3065705683" sldId="258"/>
            <ac:spMk id="2" creationId="{F5E9421C-0570-7183-165D-AB176E7746FC}"/>
          </ac:spMkLst>
        </pc:spChg>
        <pc:spChg chg="add del mod">
          <ac:chgData name="Ronaldo Fernandes" userId="01f15fd40fc47ae6" providerId="LiveId" clId="{6F4077D6-3DBB-4857-B914-7BA5C2590077}" dt="2024-07-20T16:12:42.869" v="4486"/>
          <ac:spMkLst>
            <pc:docMk/>
            <pc:sldMk cId="3065705683" sldId="258"/>
            <ac:spMk id="3" creationId="{0B2F3750-C2B4-6F56-D9A9-F6AFE8F090C3}"/>
          </ac:spMkLst>
        </pc:spChg>
        <pc:spChg chg="add mod">
          <ac:chgData name="Ronaldo Fernandes" userId="01f15fd40fc47ae6" providerId="LiveId" clId="{6F4077D6-3DBB-4857-B914-7BA5C2590077}" dt="2024-07-20T16:33:39.136" v="4590" actId="122"/>
          <ac:spMkLst>
            <pc:docMk/>
            <pc:sldMk cId="3065705683" sldId="258"/>
            <ac:spMk id="3" creationId="{7A7203E4-7556-CFDD-86CF-DB6BC7EEFEB3}"/>
          </ac:spMkLst>
        </pc:spChg>
        <pc:spChg chg="add del mod">
          <ac:chgData name="Ronaldo Fernandes" userId="01f15fd40fc47ae6" providerId="LiveId" clId="{6F4077D6-3DBB-4857-B914-7BA5C2590077}" dt="2024-07-21T02:06:48.007" v="6794"/>
          <ac:spMkLst>
            <pc:docMk/>
            <pc:sldMk cId="3065705683" sldId="258"/>
            <ac:spMk id="4" creationId="{44C33DED-E2E2-A48D-1579-C9D9DA919485}"/>
          </ac:spMkLst>
        </pc:spChg>
        <pc:spChg chg="add">
          <ac:chgData name="Ronaldo Fernandes" userId="01f15fd40fc47ae6" providerId="LiveId" clId="{6F4077D6-3DBB-4857-B914-7BA5C2590077}" dt="2024-07-20T16:09:57.141" v="4482"/>
          <ac:spMkLst>
            <pc:docMk/>
            <pc:sldMk cId="3065705683" sldId="258"/>
            <ac:spMk id="4" creationId="{A1AC8DC8-8921-45E4-351B-4E821AC073AA}"/>
          </ac:spMkLst>
        </pc:spChg>
        <pc:spChg chg="add">
          <ac:chgData name="Ronaldo Fernandes" userId="01f15fd40fc47ae6" providerId="LiveId" clId="{6F4077D6-3DBB-4857-B914-7BA5C2590077}" dt="2024-07-20T16:12:33.338" v="4483"/>
          <ac:spMkLst>
            <pc:docMk/>
            <pc:sldMk cId="3065705683" sldId="258"/>
            <ac:spMk id="5" creationId="{28EAB27E-C793-0AF2-0D9F-37A5C414F839}"/>
          </ac:spMkLst>
        </pc:spChg>
        <pc:spChg chg="add mod">
          <ac:chgData name="Ronaldo Fernandes" userId="01f15fd40fc47ae6" providerId="LiveId" clId="{6F4077D6-3DBB-4857-B914-7BA5C2590077}" dt="2024-07-20T16:12:37.775" v="4484"/>
          <ac:spMkLst>
            <pc:docMk/>
            <pc:sldMk cId="3065705683" sldId="258"/>
            <ac:spMk id="6" creationId="{600E4AF2-E4A8-61ED-5F0F-2BFBED1402CB}"/>
          </ac:spMkLst>
        </pc:spChg>
        <pc:spChg chg="add mod">
          <ac:chgData name="Ronaldo Fernandes" userId="01f15fd40fc47ae6" providerId="LiveId" clId="{6F4077D6-3DBB-4857-B914-7BA5C2590077}" dt="2024-07-20T16:33:46.260" v="4592" actId="1076"/>
          <ac:spMkLst>
            <pc:docMk/>
            <pc:sldMk cId="3065705683" sldId="258"/>
            <ac:spMk id="9" creationId="{952D3158-D939-11A3-58D0-92F90B1FDB91}"/>
          </ac:spMkLst>
        </pc:spChg>
        <pc:picChg chg="add mod">
          <ac:chgData name="Ronaldo Fernandes" userId="01f15fd40fc47ae6" providerId="LiveId" clId="{6F4077D6-3DBB-4857-B914-7BA5C2590077}" dt="2024-07-29T21:17:33.839" v="6815" actId="1076"/>
          <ac:picMkLst>
            <pc:docMk/>
            <pc:sldMk cId="3065705683" sldId="258"/>
            <ac:picMk id="8" creationId="{C7D11997-4FDF-0AA6-AE26-B5523C8D8E86}"/>
          </ac:picMkLst>
        </pc:picChg>
        <pc:picChg chg="add mod">
          <ac:chgData name="Ronaldo Fernandes" userId="01f15fd40fc47ae6" providerId="LiveId" clId="{6F4077D6-3DBB-4857-B914-7BA5C2590077}" dt="2024-07-21T02:08:14.160" v="6800" actId="1076"/>
          <ac:picMkLst>
            <pc:docMk/>
            <pc:sldMk cId="3065705683" sldId="258"/>
            <ac:picMk id="10" creationId="{526284A6-1E2B-680B-507E-BE8B358FD97C}"/>
          </ac:picMkLst>
        </pc:picChg>
      </pc:sldChg>
      <pc:sldChg chg="addSp delSp modSp new mod">
        <pc:chgData name="Ronaldo Fernandes" userId="01f15fd40fc47ae6" providerId="LiveId" clId="{6F4077D6-3DBB-4857-B914-7BA5C2590077}" dt="2024-07-19T15:09:27.875" v="3227" actId="1076"/>
        <pc:sldMkLst>
          <pc:docMk/>
          <pc:sldMk cId="1777977536" sldId="259"/>
        </pc:sldMkLst>
        <pc:spChg chg="del">
          <ac:chgData name="Ronaldo Fernandes" userId="01f15fd40fc47ae6" providerId="LiveId" clId="{6F4077D6-3DBB-4857-B914-7BA5C2590077}" dt="2024-07-18T17:05:37.132" v="10" actId="21"/>
          <ac:spMkLst>
            <pc:docMk/>
            <pc:sldMk cId="1777977536" sldId="259"/>
            <ac:spMk id="2" creationId="{2CAC05E9-4157-697E-C318-CBB7FB3F0099}"/>
          </ac:spMkLst>
        </pc:spChg>
        <pc:spChg chg="del">
          <ac:chgData name="Ronaldo Fernandes" userId="01f15fd40fc47ae6" providerId="LiveId" clId="{6F4077D6-3DBB-4857-B914-7BA5C2590077}" dt="2024-07-18T17:05:40.194" v="11" actId="21"/>
          <ac:spMkLst>
            <pc:docMk/>
            <pc:sldMk cId="1777977536" sldId="259"/>
            <ac:spMk id="3" creationId="{DE214F04-BFA0-AF7F-832A-B0273BDCB060}"/>
          </ac:spMkLst>
        </pc:spChg>
        <pc:spChg chg="add del mod">
          <ac:chgData name="Ronaldo Fernandes" userId="01f15fd40fc47ae6" providerId="LiveId" clId="{6F4077D6-3DBB-4857-B914-7BA5C2590077}" dt="2024-07-18T18:35:37.334" v="2639" actId="478"/>
          <ac:spMkLst>
            <pc:docMk/>
            <pc:sldMk cId="1777977536" sldId="259"/>
            <ac:spMk id="4" creationId="{8A9E45D4-2679-6392-B06C-92DA7D9094E5}"/>
          </ac:spMkLst>
        </pc:spChg>
        <pc:spChg chg="add mod">
          <ac:chgData name="Ronaldo Fernandes" userId="01f15fd40fc47ae6" providerId="LiveId" clId="{6F4077D6-3DBB-4857-B914-7BA5C2590077}" dt="2024-07-19T15:04:17.157" v="3193" actId="1076"/>
          <ac:spMkLst>
            <pc:docMk/>
            <pc:sldMk cId="1777977536" sldId="259"/>
            <ac:spMk id="5" creationId="{5BDBC95A-A27B-3317-D05E-FC3A7E674597}"/>
          </ac:spMkLst>
        </pc:spChg>
        <pc:spChg chg="add del mod">
          <ac:chgData name="Ronaldo Fernandes" userId="01f15fd40fc47ae6" providerId="LiveId" clId="{6F4077D6-3DBB-4857-B914-7BA5C2590077}" dt="2024-07-19T15:04:14.202" v="3192"/>
          <ac:spMkLst>
            <pc:docMk/>
            <pc:sldMk cId="1777977536" sldId="259"/>
            <ac:spMk id="6" creationId="{7B680876-2417-9799-1D44-14AF43BACE18}"/>
          </ac:spMkLst>
        </pc:spChg>
        <pc:spChg chg="add mod">
          <ac:chgData name="Ronaldo Fernandes" userId="01f15fd40fc47ae6" providerId="LiveId" clId="{6F4077D6-3DBB-4857-B914-7BA5C2590077}" dt="2024-07-19T15:09:27.875" v="3227" actId="1076"/>
          <ac:spMkLst>
            <pc:docMk/>
            <pc:sldMk cId="1777977536" sldId="259"/>
            <ac:spMk id="7" creationId="{D900EC3E-6FCE-D311-6502-C7EFD171F54C}"/>
          </ac:spMkLst>
        </pc:spChg>
        <pc:picChg chg="add mod">
          <ac:chgData name="Ronaldo Fernandes" userId="01f15fd40fc47ae6" providerId="LiveId" clId="{6F4077D6-3DBB-4857-B914-7BA5C2590077}" dt="2024-07-19T15:04:49.189" v="3199" actId="14100"/>
          <ac:picMkLst>
            <pc:docMk/>
            <pc:sldMk cId="1777977536" sldId="259"/>
            <ac:picMk id="5122" creationId="{1155E66B-784C-97FA-2512-64C88ECD09A3}"/>
          </ac:picMkLst>
        </pc:picChg>
        <pc:picChg chg="add mod">
          <ac:chgData name="Ronaldo Fernandes" userId="01f15fd40fc47ae6" providerId="LiveId" clId="{6F4077D6-3DBB-4857-B914-7BA5C2590077}" dt="2024-07-19T15:09:25.625" v="3226" actId="1076"/>
          <ac:picMkLst>
            <pc:docMk/>
            <pc:sldMk cId="1777977536" sldId="259"/>
            <ac:picMk id="5124" creationId="{7A43FD36-FB8A-59AC-97AC-301BF7D4EA6E}"/>
          </ac:picMkLst>
        </pc:picChg>
      </pc:sldChg>
      <pc:sldChg chg="addSp delSp modSp new mod">
        <pc:chgData name="Ronaldo Fernandes" userId="01f15fd40fc47ae6" providerId="LiveId" clId="{6F4077D6-3DBB-4857-B914-7BA5C2590077}" dt="2024-07-19T15:09:41.078" v="3231" actId="1076"/>
        <pc:sldMkLst>
          <pc:docMk/>
          <pc:sldMk cId="2204976473" sldId="260"/>
        </pc:sldMkLst>
        <pc:spChg chg="mod">
          <ac:chgData name="Ronaldo Fernandes" userId="01f15fd40fc47ae6" providerId="LiveId" clId="{6F4077D6-3DBB-4857-B914-7BA5C2590077}" dt="2024-07-19T15:09:37.219" v="3229" actId="1076"/>
          <ac:spMkLst>
            <pc:docMk/>
            <pc:sldMk cId="2204976473" sldId="260"/>
            <ac:spMk id="2" creationId="{24BCB9EB-28E7-C0AC-7CEE-AEDE20CFEABA}"/>
          </ac:spMkLst>
        </pc:spChg>
        <pc:spChg chg="mod">
          <ac:chgData name="Ronaldo Fernandes" userId="01f15fd40fc47ae6" providerId="LiveId" clId="{6F4077D6-3DBB-4857-B914-7BA5C2590077}" dt="2024-07-19T15:09:35.282" v="3228" actId="1076"/>
          <ac:spMkLst>
            <pc:docMk/>
            <pc:sldMk cId="2204976473" sldId="260"/>
            <ac:spMk id="3" creationId="{B400F50E-83C7-F603-6E0E-154A9C7C1074}"/>
          </ac:spMkLst>
        </pc:spChg>
        <pc:spChg chg="add del mod">
          <ac:chgData name="Ronaldo Fernandes" userId="01f15fd40fc47ae6" providerId="LiveId" clId="{6F4077D6-3DBB-4857-B914-7BA5C2590077}" dt="2024-07-18T18:35:48.055" v="2640" actId="478"/>
          <ac:spMkLst>
            <pc:docMk/>
            <pc:sldMk cId="2204976473" sldId="260"/>
            <ac:spMk id="4" creationId="{43421B55-B348-0E18-197A-01F9217EDC72}"/>
          </ac:spMkLst>
        </pc:spChg>
        <pc:spChg chg="add del mod">
          <ac:chgData name="Ronaldo Fernandes" userId="01f15fd40fc47ae6" providerId="LiveId" clId="{6F4077D6-3DBB-4857-B914-7BA5C2590077}" dt="2024-07-19T15:08:02.596" v="3214"/>
          <ac:spMkLst>
            <pc:docMk/>
            <pc:sldMk cId="2204976473" sldId="260"/>
            <ac:spMk id="5" creationId="{75F61E1B-7BFA-FB82-A56B-F8132743A52F}"/>
          </ac:spMkLst>
        </pc:spChg>
        <pc:spChg chg="add mod">
          <ac:chgData name="Ronaldo Fernandes" userId="01f15fd40fc47ae6" providerId="LiveId" clId="{6F4077D6-3DBB-4857-B914-7BA5C2590077}" dt="2024-07-19T15:09:41.078" v="3231" actId="1076"/>
          <ac:spMkLst>
            <pc:docMk/>
            <pc:sldMk cId="2204976473" sldId="260"/>
            <ac:spMk id="6" creationId="{2498765A-5B3A-2950-9D82-4B86FF87A6FE}"/>
          </ac:spMkLst>
        </pc:spChg>
        <pc:picChg chg="add mod">
          <ac:chgData name="Ronaldo Fernandes" userId="01f15fd40fc47ae6" providerId="LiveId" clId="{6F4077D6-3DBB-4857-B914-7BA5C2590077}" dt="2024-07-19T15:08:01.860" v="3212" actId="14100"/>
          <ac:picMkLst>
            <pc:docMk/>
            <pc:sldMk cId="2204976473" sldId="260"/>
            <ac:picMk id="6146" creationId="{5A142B3D-67CB-B21E-71C9-54AEB32580F6}"/>
          </ac:picMkLst>
        </pc:picChg>
      </pc:sldChg>
      <pc:sldChg chg="addSp delSp modSp new mod">
        <pc:chgData name="Ronaldo Fernandes" userId="01f15fd40fc47ae6" providerId="LiveId" clId="{6F4077D6-3DBB-4857-B914-7BA5C2590077}" dt="2024-07-19T15:13:50.118" v="3238" actId="1076"/>
        <pc:sldMkLst>
          <pc:docMk/>
          <pc:sldMk cId="2719522951" sldId="261"/>
        </pc:sldMkLst>
        <pc:spChg chg="del">
          <ac:chgData name="Ronaldo Fernandes" userId="01f15fd40fc47ae6" providerId="LiveId" clId="{6F4077D6-3DBB-4857-B914-7BA5C2590077}" dt="2024-07-18T17:20:15.756" v="714" actId="478"/>
          <ac:spMkLst>
            <pc:docMk/>
            <pc:sldMk cId="2719522951" sldId="261"/>
            <ac:spMk id="2" creationId="{0DD94A4F-47BA-3173-5979-A4506CA9FCED}"/>
          </ac:spMkLst>
        </pc:spChg>
        <pc:spChg chg="mod">
          <ac:chgData name="Ronaldo Fernandes" userId="01f15fd40fc47ae6" providerId="LiveId" clId="{6F4077D6-3DBB-4857-B914-7BA5C2590077}" dt="2024-07-19T15:13:48.946" v="3237" actId="13926"/>
          <ac:spMkLst>
            <pc:docMk/>
            <pc:sldMk cId="2719522951" sldId="261"/>
            <ac:spMk id="3" creationId="{7042D045-5F53-F83A-9719-E72A6F0E1191}"/>
          </ac:spMkLst>
        </pc:spChg>
        <pc:spChg chg="add mod">
          <ac:chgData name="Ronaldo Fernandes" userId="01f15fd40fc47ae6" providerId="LiveId" clId="{6F4077D6-3DBB-4857-B914-7BA5C2590077}" dt="2024-07-18T17:25:49.228" v="946" actId="1076"/>
          <ac:spMkLst>
            <pc:docMk/>
            <pc:sldMk cId="2719522951" sldId="261"/>
            <ac:spMk id="5" creationId="{A65964B0-1217-22D5-1689-F8D9D7CED5E3}"/>
          </ac:spMkLst>
        </pc:spChg>
        <pc:picChg chg="add mod">
          <ac:chgData name="Ronaldo Fernandes" userId="01f15fd40fc47ae6" providerId="LiveId" clId="{6F4077D6-3DBB-4857-B914-7BA5C2590077}" dt="2024-07-19T15:13:50.118" v="3238" actId="1076"/>
          <ac:picMkLst>
            <pc:docMk/>
            <pc:sldMk cId="2719522951" sldId="261"/>
            <ac:picMk id="7170" creationId="{673EED1B-7812-6986-AE96-9A5729BED623}"/>
          </ac:picMkLst>
        </pc:picChg>
      </pc:sldChg>
      <pc:sldChg chg="addSp delSp modSp new mod">
        <pc:chgData name="Ronaldo Fernandes" userId="01f15fd40fc47ae6" providerId="LiveId" clId="{6F4077D6-3DBB-4857-B914-7BA5C2590077}" dt="2024-07-19T15:16:59.857" v="3268" actId="1076"/>
        <pc:sldMkLst>
          <pc:docMk/>
          <pc:sldMk cId="4243168357" sldId="262"/>
        </pc:sldMkLst>
        <pc:spChg chg="add del mod">
          <ac:chgData name="Ronaldo Fernandes" userId="01f15fd40fc47ae6" providerId="LiveId" clId="{6F4077D6-3DBB-4857-B914-7BA5C2590077}" dt="2024-07-19T15:14:59.272" v="3243" actId="21"/>
          <ac:spMkLst>
            <pc:docMk/>
            <pc:sldMk cId="4243168357" sldId="262"/>
            <ac:spMk id="2" creationId="{EFB043E3-A0B2-2515-39CD-11FEC824E14F}"/>
          </ac:spMkLst>
        </pc:spChg>
        <pc:spChg chg="mod">
          <ac:chgData name="Ronaldo Fernandes" userId="01f15fd40fc47ae6" providerId="LiveId" clId="{6F4077D6-3DBB-4857-B914-7BA5C2590077}" dt="2024-07-19T15:16:59.857" v="3268" actId="1076"/>
          <ac:spMkLst>
            <pc:docMk/>
            <pc:sldMk cId="4243168357" sldId="262"/>
            <ac:spMk id="3" creationId="{4E589766-0F36-454C-3DE7-F42E1FAC5437}"/>
          </ac:spMkLst>
        </pc:spChg>
        <pc:spChg chg="add mod">
          <ac:chgData name="Ronaldo Fernandes" userId="01f15fd40fc47ae6" providerId="LiveId" clId="{6F4077D6-3DBB-4857-B914-7BA5C2590077}" dt="2024-07-19T15:14:57.256" v="3242" actId="21"/>
          <ac:spMkLst>
            <pc:docMk/>
            <pc:sldMk cId="4243168357" sldId="262"/>
            <ac:spMk id="4" creationId="{C9EBABD5-4D04-2691-97AF-7FCB35FFE643}"/>
          </ac:spMkLst>
        </pc:spChg>
        <pc:spChg chg="add del mod">
          <ac:chgData name="Ronaldo Fernandes" userId="01f15fd40fc47ae6" providerId="LiveId" clId="{6F4077D6-3DBB-4857-B914-7BA5C2590077}" dt="2024-07-19T15:15:24.104" v="3254"/>
          <ac:spMkLst>
            <pc:docMk/>
            <pc:sldMk cId="4243168357" sldId="262"/>
            <ac:spMk id="5" creationId="{EAA301D4-906D-AC0E-749D-1F645EF73D2A}"/>
          </ac:spMkLst>
        </pc:spChg>
        <pc:picChg chg="add mod">
          <ac:chgData name="Ronaldo Fernandes" userId="01f15fd40fc47ae6" providerId="LiveId" clId="{6F4077D6-3DBB-4857-B914-7BA5C2590077}" dt="2024-07-19T15:15:23.182" v="3252" actId="1076"/>
          <ac:picMkLst>
            <pc:docMk/>
            <pc:sldMk cId="4243168357" sldId="262"/>
            <ac:picMk id="6" creationId="{97492A4E-A414-8E29-5AD1-7A0C6D8E7564}"/>
          </ac:picMkLst>
        </pc:picChg>
        <pc:picChg chg="add del mod">
          <ac:chgData name="Ronaldo Fernandes" userId="01f15fd40fc47ae6" providerId="LiveId" clId="{6F4077D6-3DBB-4857-B914-7BA5C2590077}" dt="2024-07-19T15:15:02.819" v="3244" actId="21"/>
          <ac:picMkLst>
            <pc:docMk/>
            <pc:sldMk cId="4243168357" sldId="262"/>
            <ac:picMk id="8194" creationId="{97492A4E-A414-8E29-5AD1-7A0C6D8E7564}"/>
          </ac:picMkLst>
        </pc:picChg>
      </pc:sldChg>
      <pc:sldChg chg="addSp delSp modSp new mod">
        <pc:chgData name="Ronaldo Fernandes" userId="01f15fd40fc47ae6" providerId="LiveId" clId="{6F4077D6-3DBB-4857-B914-7BA5C2590077}" dt="2024-07-19T15:40:50.038" v="3487"/>
        <pc:sldMkLst>
          <pc:docMk/>
          <pc:sldMk cId="492401189" sldId="263"/>
        </pc:sldMkLst>
        <pc:spChg chg="del">
          <ac:chgData name="Ronaldo Fernandes" userId="01f15fd40fc47ae6" providerId="LiveId" clId="{6F4077D6-3DBB-4857-B914-7BA5C2590077}" dt="2024-07-18T17:30:28.763" v="1127" actId="478"/>
          <ac:spMkLst>
            <pc:docMk/>
            <pc:sldMk cId="492401189" sldId="263"/>
            <ac:spMk id="2" creationId="{3179757C-A86A-1F4C-C255-E9666E7520BF}"/>
          </ac:spMkLst>
        </pc:spChg>
        <pc:spChg chg="mod">
          <ac:chgData name="Ronaldo Fernandes" userId="01f15fd40fc47ae6" providerId="LiveId" clId="{6F4077D6-3DBB-4857-B914-7BA5C2590077}" dt="2024-07-19T15:40:50.038" v="3487"/>
          <ac:spMkLst>
            <pc:docMk/>
            <pc:sldMk cId="492401189" sldId="263"/>
            <ac:spMk id="3" creationId="{567C3AAB-2B2D-EE21-4E54-FEA93DF81099}"/>
          </ac:spMkLst>
        </pc:spChg>
        <pc:spChg chg="add mod">
          <ac:chgData name="Ronaldo Fernandes" userId="01f15fd40fc47ae6" providerId="LiveId" clId="{6F4077D6-3DBB-4857-B914-7BA5C2590077}" dt="2024-07-19T15:16:48.637" v="3262" actId="1076"/>
          <ac:spMkLst>
            <pc:docMk/>
            <pc:sldMk cId="492401189" sldId="263"/>
            <ac:spMk id="5" creationId="{655BE9E1-2477-BF39-1BB2-F85E630ABE01}"/>
          </ac:spMkLst>
        </pc:spChg>
        <pc:spChg chg="add del mod">
          <ac:chgData name="Ronaldo Fernandes" userId="01f15fd40fc47ae6" providerId="LiveId" clId="{6F4077D6-3DBB-4857-B914-7BA5C2590077}" dt="2024-07-19T15:16:51.482" v="3265"/>
          <ac:spMkLst>
            <pc:docMk/>
            <pc:sldMk cId="492401189" sldId="263"/>
            <ac:spMk id="6" creationId="{E2970A4B-4B83-9C41-3F9E-E43C6987F049}"/>
          </ac:spMkLst>
        </pc:spChg>
        <pc:spChg chg="add del mod">
          <ac:chgData name="Ronaldo Fernandes" userId="01f15fd40fc47ae6" providerId="LiveId" clId="{6F4077D6-3DBB-4857-B914-7BA5C2590077}" dt="2024-07-19T15:16:51.482" v="3267"/>
          <ac:spMkLst>
            <pc:docMk/>
            <pc:sldMk cId="492401189" sldId="263"/>
            <ac:spMk id="7" creationId="{0F31C6F6-8A90-5B91-D01D-6AC568D6069E}"/>
          </ac:spMkLst>
        </pc:spChg>
        <pc:picChg chg="add mod">
          <ac:chgData name="Ronaldo Fernandes" userId="01f15fd40fc47ae6" providerId="LiveId" clId="{6F4077D6-3DBB-4857-B914-7BA5C2590077}" dt="2024-07-19T15:16:50.826" v="3263" actId="14100"/>
          <ac:picMkLst>
            <pc:docMk/>
            <pc:sldMk cId="492401189" sldId="263"/>
            <ac:picMk id="9218" creationId="{8A2719A2-1E76-B6E3-672A-7EB885668C22}"/>
          </ac:picMkLst>
        </pc:picChg>
      </pc:sldChg>
      <pc:sldChg chg="addSp delSp modSp new mod">
        <pc:chgData name="Ronaldo Fernandes" userId="01f15fd40fc47ae6" providerId="LiveId" clId="{6F4077D6-3DBB-4857-B914-7BA5C2590077}" dt="2024-07-18T18:31:02.341" v="2613" actId="255"/>
        <pc:sldMkLst>
          <pc:docMk/>
          <pc:sldMk cId="528242710" sldId="264"/>
        </pc:sldMkLst>
        <pc:spChg chg="del mod">
          <ac:chgData name="Ronaldo Fernandes" userId="01f15fd40fc47ae6" providerId="LiveId" clId="{6F4077D6-3DBB-4857-B914-7BA5C2590077}" dt="2024-07-18T18:30:16.726" v="2608" actId="21"/>
          <ac:spMkLst>
            <pc:docMk/>
            <pc:sldMk cId="528242710" sldId="264"/>
            <ac:spMk id="2" creationId="{2731AFFC-F991-6955-BA4F-AAD349A72F71}"/>
          </ac:spMkLst>
        </pc:spChg>
        <pc:spChg chg="mod">
          <ac:chgData name="Ronaldo Fernandes" userId="01f15fd40fc47ae6" providerId="LiveId" clId="{6F4077D6-3DBB-4857-B914-7BA5C2590077}" dt="2024-07-18T18:31:02.341" v="2613" actId="255"/>
          <ac:spMkLst>
            <pc:docMk/>
            <pc:sldMk cId="528242710" sldId="264"/>
            <ac:spMk id="3" creationId="{38038702-8584-96D6-BD43-52EA13263D29}"/>
          </ac:spMkLst>
        </pc:spChg>
        <pc:spChg chg="add del mod">
          <ac:chgData name="Ronaldo Fernandes" userId="01f15fd40fc47ae6" providerId="LiveId" clId="{6F4077D6-3DBB-4857-B914-7BA5C2590077}" dt="2024-07-18T18:30:20.242" v="2609" actId="21"/>
          <ac:spMkLst>
            <pc:docMk/>
            <pc:sldMk cId="528242710" sldId="264"/>
            <ac:spMk id="5" creationId="{354AC395-959D-5960-85C6-EFF8401DB286}"/>
          </ac:spMkLst>
        </pc:spChg>
      </pc:sldChg>
      <pc:sldChg chg="addSp delSp modSp new mod">
        <pc:chgData name="Ronaldo Fernandes" userId="01f15fd40fc47ae6" providerId="LiveId" clId="{6F4077D6-3DBB-4857-B914-7BA5C2590077}" dt="2024-07-19T15:40:46.632" v="3485"/>
        <pc:sldMkLst>
          <pc:docMk/>
          <pc:sldMk cId="4160359197" sldId="265"/>
        </pc:sldMkLst>
        <pc:spChg chg="del">
          <ac:chgData name="Ronaldo Fernandes" userId="01f15fd40fc47ae6" providerId="LiveId" clId="{6F4077D6-3DBB-4857-B914-7BA5C2590077}" dt="2024-07-18T17:45:39.252" v="1430"/>
          <ac:spMkLst>
            <pc:docMk/>
            <pc:sldMk cId="4160359197" sldId="265"/>
            <ac:spMk id="2" creationId="{7DE6965E-7096-0565-7738-F87FDE11CEC6}"/>
          </ac:spMkLst>
        </pc:spChg>
        <pc:spChg chg="add del mod">
          <ac:chgData name="Ronaldo Fernandes" userId="01f15fd40fc47ae6" providerId="LiveId" clId="{6F4077D6-3DBB-4857-B914-7BA5C2590077}" dt="2024-07-19T15:40:46.632" v="3485"/>
          <ac:spMkLst>
            <pc:docMk/>
            <pc:sldMk cId="4160359197" sldId="265"/>
            <ac:spMk id="3" creationId="{9E649595-9CAC-4262-3BC1-23E53A02AE2F}"/>
          </ac:spMkLst>
        </pc:spChg>
        <pc:spChg chg="add mod">
          <ac:chgData name="Ronaldo Fernandes" userId="01f15fd40fc47ae6" providerId="LiveId" clId="{6F4077D6-3DBB-4857-B914-7BA5C2590077}" dt="2024-07-18T17:45:42.518" v="1433" actId="27636"/>
          <ac:spMkLst>
            <pc:docMk/>
            <pc:sldMk cId="4160359197" sldId="265"/>
            <ac:spMk id="4" creationId="{A4DD37E4-207D-F7A1-DA54-E1253AFC9EC4}"/>
          </ac:spMkLst>
        </pc:spChg>
        <pc:spChg chg="add mod">
          <ac:chgData name="Ronaldo Fernandes" userId="01f15fd40fc47ae6" providerId="LiveId" clId="{6F4077D6-3DBB-4857-B914-7BA5C2590077}" dt="2024-07-19T15:19:55.729" v="3296" actId="478"/>
          <ac:spMkLst>
            <pc:docMk/>
            <pc:sldMk cId="4160359197" sldId="265"/>
            <ac:spMk id="5" creationId="{9D2D4D04-6A91-8A71-50B1-73B9BB0DDBF6}"/>
          </ac:spMkLst>
        </pc:spChg>
        <pc:spChg chg="add del mod">
          <ac:chgData name="Ronaldo Fernandes" userId="01f15fd40fc47ae6" providerId="LiveId" clId="{6F4077D6-3DBB-4857-B914-7BA5C2590077}" dt="2024-07-19T15:20:05.479" v="3301"/>
          <ac:spMkLst>
            <pc:docMk/>
            <pc:sldMk cId="4160359197" sldId="265"/>
            <ac:spMk id="6" creationId="{19CBFBE1-FCEA-41E5-5110-84215EE406CF}"/>
          </ac:spMkLst>
        </pc:spChg>
        <pc:spChg chg="add del mod">
          <ac:chgData name="Ronaldo Fernandes" userId="01f15fd40fc47ae6" providerId="LiveId" clId="{6F4077D6-3DBB-4857-B914-7BA5C2590077}" dt="2024-07-19T15:22:11.524" v="3306"/>
          <ac:spMkLst>
            <pc:docMk/>
            <pc:sldMk cId="4160359197" sldId="265"/>
            <ac:spMk id="7" creationId="{0B69686A-77A9-ACF5-2C21-7E7BE080E055}"/>
          </ac:spMkLst>
        </pc:spChg>
        <pc:picChg chg="add del mod">
          <ac:chgData name="Ronaldo Fernandes" userId="01f15fd40fc47ae6" providerId="LiveId" clId="{6F4077D6-3DBB-4857-B914-7BA5C2590077}" dt="2024-07-19T15:19:57.307" v="3297" actId="478"/>
          <ac:picMkLst>
            <pc:docMk/>
            <pc:sldMk cId="4160359197" sldId="265"/>
            <ac:picMk id="11266" creationId="{46B97CFD-9746-23D6-2DC7-8C3A663BDBA0}"/>
          </ac:picMkLst>
        </pc:picChg>
        <pc:picChg chg="add mod">
          <ac:chgData name="Ronaldo Fernandes" userId="01f15fd40fc47ae6" providerId="LiveId" clId="{6F4077D6-3DBB-4857-B914-7BA5C2590077}" dt="2024-07-19T15:22:35.420" v="3310" actId="1076"/>
          <ac:picMkLst>
            <pc:docMk/>
            <pc:sldMk cId="4160359197" sldId="265"/>
            <ac:picMk id="11268" creationId="{C3ABFDEF-13E3-7998-371B-48BB379A57F1}"/>
          </ac:picMkLst>
        </pc:picChg>
      </pc:sldChg>
      <pc:sldChg chg="addSp delSp modSp new mod">
        <pc:chgData name="Ronaldo Fernandes" userId="01f15fd40fc47ae6" providerId="LiveId" clId="{6F4077D6-3DBB-4857-B914-7BA5C2590077}" dt="2024-07-19T15:25:01.400" v="3329"/>
        <pc:sldMkLst>
          <pc:docMk/>
          <pc:sldMk cId="795890669" sldId="266"/>
        </pc:sldMkLst>
        <pc:spChg chg="del">
          <ac:chgData name="Ronaldo Fernandes" userId="01f15fd40fc47ae6" providerId="LiveId" clId="{6F4077D6-3DBB-4857-B914-7BA5C2590077}" dt="2024-07-18T17:51:37.387" v="1836"/>
          <ac:spMkLst>
            <pc:docMk/>
            <pc:sldMk cId="795890669" sldId="266"/>
            <ac:spMk id="2" creationId="{91C389FB-A4C5-B107-D392-CA2AC5D1CB27}"/>
          </ac:spMkLst>
        </pc:spChg>
        <pc:spChg chg="mod">
          <ac:chgData name="Ronaldo Fernandes" userId="01f15fd40fc47ae6" providerId="LiveId" clId="{6F4077D6-3DBB-4857-B914-7BA5C2590077}" dt="2024-07-19T15:23:14.843" v="3314" actId="1076"/>
          <ac:spMkLst>
            <pc:docMk/>
            <pc:sldMk cId="795890669" sldId="266"/>
            <ac:spMk id="3" creationId="{DF16704F-E1D9-3BB1-60D6-248BCAC7260B}"/>
          </ac:spMkLst>
        </pc:spChg>
        <pc:spChg chg="add del">
          <ac:chgData name="Ronaldo Fernandes" userId="01f15fd40fc47ae6" providerId="LiveId" clId="{6F4077D6-3DBB-4857-B914-7BA5C2590077}" dt="2024-07-18T17:51:24.033" v="1835" actId="21"/>
          <ac:spMkLst>
            <pc:docMk/>
            <pc:sldMk cId="795890669" sldId="266"/>
            <ac:spMk id="5" creationId="{EF2EE10B-F48D-4A7D-0878-2470E9153CF1}"/>
          </ac:spMkLst>
        </pc:spChg>
        <pc:spChg chg="add mod">
          <ac:chgData name="Ronaldo Fernandes" userId="01f15fd40fc47ae6" providerId="LiveId" clId="{6F4077D6-3DBB-4857-B914-7BA5C2590077}" dt="2024-07-18T17:51:44.122" v="1840" actId="122"/>
          <ac:spMkLst>
            <pc:docMk/>
            <pc:sldMk cId="795890669" sldId="266"/>
            <ac:spMk id="6" creationId="{4DB8B582-38DC-C616-05CF-6FA6944969C7}"/>
          </ac:spMkLst>
        </pc:spChg>
        <pc:spChg chg="add del mod">
          <ac:chgData name="Ronaldo Fernandes" userId="01f15fd40fc47ae6" providerId="LiveId" clId="{6F4077D6-3DBB-4857-B914-7BA5C2590077}" dt="2024-07-19T15:24:35.473" v="3319"/>
          <ac:spMkLst>
            <pc:docMk/>
            <pc:sldMk cId="795890669" sldId="266"/>
            <ac:spMk id="7" creationId="{7FD71A8C-C256-C28B-6676-D2310B174ACA}"/>
          </ac:spMkLst>
        </pc:spChg>
        <pc:spChg chg="add del mod">
          <ac:chgData name="Ronaldo Fernandes" userId="01f15fd40fc47ae6" providerId="LiveId" clId="{6F4077D6-3DBB-4857-B914-7BA5C2590077}" dt="2024-07-19T15:25:01.400" v="3327"/>
          <ac:spMkLst>
            <pc:docMk/>
            <pc:sldMk cId="795890669" sldId="266"/>
            <ac:spMk id="8" creationId="{4B0E4E38-8DFF-FE1F-F98A-7F068A8E017C}"/>
          </ac:spMkLst>
        </pc:spChg>
        <pc:spChg chg="add del mod">
          <ac:chgData name="Ronaldo Fernandes" userId="01f15fd40fc47ae6" providerId="LiveId" clId="{6F4077D6-3DBB-4857-B914-7BA5C2590077}" dt="2024-07-19T15:25:01.400" v="3329"/>
          <ac:spMkLst>
            <pc:docMk/>
            <pc:sldMk cId="795890669" sldId="266"/>
            <ac:spMk id="9" creationId="{4432CA87-1C64-5F5E-C0DF-5341B7438557}"/>
          </ac:spMkLst>
        </pc:spChg>
        <pc:picChg chg="add del mod">
          <ac:chgData name="Ronaldo Fernandes" userId="01f15fd40fc47ae6" providerId="LiveId" clId="{6F4077D6-3DBB-4857-B914-7BA5C2590077}" dt="2024-07-19T15:24:35.473" v="3317" actId="478"/>
          <ac:picMkLst>
            <pc:docMk/>
            <pc:sldMk cId="795890669" sldId="266"/>
            <ac:picMk id="12290" creationId="{85977528-EE10-8410-B19B-924F554A868A}"/>
          </ac:picMkLst>
        </pc:picChg>
        <pc:picChg chg="add mod">
          <ac:chgData name="Ronaldo Fernandes" userId="01f15fd40fc47ae6" providerId="LiveId" clId="{6F4077D6-3DBB-4857-B914-7BA5C2590077}" dt="2024-07-19T15:25:01.009" v="3325" actId="1076"/>
          <ac:picMkLst>
            <pc:docMk/>
            <pc:sldMk cId="795890669" sldId="266"/>
            <ac:picMk id="12292" creationId="{8524D33E-B6BB-8A9F-D6E6-746907CF5D3E}"/>
          </ac:picMkLst>
        </pc:picChg>
      </pc:sldChg>
      <pc:sldChg chg="addSp delSp modSp new mod">
        <pc:chgData name="Ronaldo Fernandes" userId="01f15fd40fc47ae6" providerId="LiveId" clId="{6F4077D6-3DBB-4857-B914-7BA5C2590077}" dt="2024-07-20T18:52:36.133" v="4792" actId="20577"/>
        <pc:sldMkLst>
          <pc:docMk/>
          <pc:sldMk cId="1462698227" sldId="267"/>
        </pc:sldMkLst>
        <pc:spChg chg="del">
          <ac:chgData name="Ronaldo Fernandes" userId="01f15fd40fc47ae6" providerId="LiveId" clId="{6F4077D6-3DBB-4857-B914-7BA5C2590077}" dt="2024-07-18T17:59:29.004" v="1846" actId="478"/>
          <ac:spMkLst>
            <pc:docMk/>
            <pc:sldMk cId="1462698227" sldId="267"/>
            <ac:spMk id="2" creationId="{E7B62D29-9091-3340-B1E5-AD13290717C8}"/>
          </ac:spMkLst>
        </pc:spChg>
        <pc:spChg chg="mod">
          <ac:chgData name="Ronaldo Fernandes" userId="01f15fd40fc47ae6" providerId="LiveId" clId="{6F4077D6-3DBB-4857-B914-7BA5C2590077}" dt="2024-07-20T18:52:36.133" v="4792" actId="20577"/>
          <ac:spMkLst>
            <pc:docMk/>
            <pc:sldMk cId="1462698227" sldId="267"/>
            <ac:spMk id="3" creationId="{FFFDE5D1-32D9-AC1E-E872-55352422DC5D}"/>
          </ac:spMkLst>
        </pc:spChg>
        <pc:spChg chg="add del mod">
          <ac:chgData name="Ronaldo Fernandes" userId="01f15fd40fc47ae6" providerId="LiveId" clId="{6F4077D6-3DBB-4857-B914-7BA5C2590077}" dt="2024-07-19T15:18:36.626" v="3278"/>
          <ac:spMkLst>
            <pc:docMk/>
            <pc:sldMk cId="1462698227" sldId="267"/>
            <ac:spMk id="4" creationId="{79E67E6E-D1BF-7DA3-45B8-887049D6059F}"/>
          </ac:spMkLst>
        </pc:spChg>
        <pc:spChg chg="add del mod">
          <ac:chgData name="Ronaldo Fernandes" userId="01f15fd40fc47ae6" providerId="LiveId" clId="{6F4077D6-3DBB-4857-B914-7BA5C2590077}" dt="2024-07-19T15:18:36.626" v="3280"/>
          <ac:spMkLst>
            <pc:docMk/>
            <pc:sldMk cId="1462698227" sldId="267"/>
            <ac:spMk id="5" creationId="{FC0C46AC-D384-E179-7291-EE670A68E3C2}"/>
          </ac:spMkLst>
        </pc:spChg>
        <pc:spChg chg="add del mod">
          <ac:chgData name="Ronaldo Fernandes" userId="01f15fd40fc47ae6" providerId="LiveId" clId="{6F4077D6-3DBB-4857-B914-7BA5C2590077}" dt="2024-07-19T15:19:01.383" v="3292"/>
          <ac:spMkLst>
            <pc:docMk/>
            <pc:sldMk cId="1462698227" sldId="267"/>
            <ac:spMk id="6" creationId="{1FA9357C-72FD-2334-0B6D-3549E979BA23}"/>
          </ac:spMkLst>
        </pc:spChg>
        <pc:picChg chg="add mod">
          <ac:chgData name="Ronaldo Fernandes" userId="01f15fd40fc47ae6" providerId="LiveId" clId="{6F4077D6-3DBB-4857-B914-7BA5C2590077}" dt="2024-07-20T18:51:15.948" v="4737" actId="1076"/>
          <ac:picMkLst>
            <pc:docMk/>
            <pc:sldMk cId="1462698227" sldId="267"/>
            <ac:picMk id="10242" creationId="{6466ADDC-5B58-19DA-436C-1827137DA123}"/>
          </ac:picMkLst>
        </pc:picChg>
        <pc:picChg chg="add mod">
          <ac:chgData name="Ronaldo Fernandes" userId="01f15fd40fc47ae6" providerId="LiveId" clId="{6F4077D6-3DBB-4857-B914-7BA5C2590077}" dt="2024-07-20T18:50:46.898" v="4728" actId="1076"/>
          <ac:picMkLst>
            <pc:docMk/>
            <pc:sldMk cId="1462698227" sldId="267"/>
            <ac:picMk id="10244" creationId="{A91CBB5D-8A92-3668-556D-EE54F886A416}"/>
          </ac:picMkLst>
        </pc:picChg>
      </pc:sldChg>
      <pc:sldChg chg="addSp delSp modSp new mod">
        <pc:chgData name="Ronaldo Fernandes" userId="01f15fd40fc47ae6" providerId="LiveId" clId="{6F4077D6-3DBB-4857-B914-7BA5C2590077}" dt="2024-07-19T15:40:50.038" v="3487"/>
        <pc:sldMkLst>
          <pc:docMk/>
          <pc:sldMk cId="2334689924" sldId="268"/>
        </pc:sldMkLst>
        <pc:spChg chg="mod">
          <ac:chgData name="Ronaldo Fernandes" userId="01f15fd40fc47ae6" providerId="LiveId" clId="{6F4077D6-3DBB-4857-B914-7BA5C2590077}" dt="2024-07-19T15:25:56.436" v="3332" actId="1076"/>
          <ac:spMkLst>
            <pc:docMk/>
            <pc:sldMk cId="2334689924" sldId="268"/>
            <ac:spMk id="2" creationId="{E725F86E-85CC-E5A2-E5C9-DA56D92E5B52}"/>
          </ac:spMkLst>
        </pc:spChg>
        <pc:spChg chg="mod">
          <ac:chgData name="Ronaldo Fernandes" userId="01f15fd40fc47ae6" providerId="LiveId" clId="{6F4077D6-3DBB-4857-B914-7BA5C2590077}" dt="2024-07-19T15:40:50.038" v="3487"/>
          <ac:spMkLst>
            <pc:docMk/>
            <pc:sldMk cId="2334689924" sldId="268"/>
            <ac:spMk id="3" creationId="{90972351-B597-1D14-8A1E-DC31BF487038}"/>
          </ac:spMkLst>
        </pc:spChg>
        <pc:spChg chg="add del mod">
          <ac:chgData name="Ronaldo Fernandes" userId="01f15fd40fc47ae6" providerId="LiveId" clId="{6F4077D6-3DBB-4857-B914-7BA5C2590077}" dt="2024-07-19T15:26:37.300" v="3347"/>
          <ac:spMkLst>
            <pc:docMk/>
            <pc:sldMk cId="2334689924" sldId="268"/>
            <ac:spMk id="4" creationId="{E870A961-EEC4-8495-1E36-7961E83BD769}"/>
          </ac:spMkLst>
        </pc:spChg>
        <pc:picChg chg="add mod">
          <ac:chgData name="Ronaldo Fernandes" userId="01f15fd40fc47ae6" providerId="LiveId" clId="{6F4077D6-3DBB-4857-B914-7BA5C2590077}" dt="2024-07-19T15:26:35.003" v="3345" actId="14100"/>
          <ac:picMkLst>
            <pc:docMk/>
            <pc:sldMk cId="2334689924" sldId="268"/>
            <ac:picMk id="13314" creationId="{34341426-1C55-3FBD-1399-3191D8D71C92}"/>
          </ac:picMkLst>
        </pc:picChg>
      </pc:sldChg>
      <pc:sldChg chg="delSp modSp new mod">
        <pc:chgData name="Ronaldo Fernandes" userId="01f15fd40fc47ae6" providerId="LiveId" clId="{6F4077D6-3DBB-4857-B914-7BA5C2590077}" dt="2024-07-18T18:31:25.203" v="2615" actId="113"/>
        <pc:sldMkLst>
          <pc:docMk/>
          <pc:sldMk cId="3438028420" sldId="269"/>
        </pc:sldMkLst>
        <pc:spChg chg="del mod">
          <ac:chgData name="Ronaldo Fernandes" userId="01f15fd40fc47ae6" providerId="LiveId" clId="{6F4077D6-3DBB-4857-B914-7BA5C2590077}" dt="2024-07-18T18:22:33.071" v="2548" actId="21"/>
          <ac:spMkLst>
            <pc:docMk/>
            <pc:sldMk cId="3438028420" sldId="269"/>
            <ac:spMk id="2" creationId="{CF79EA82-1A48-6301-FA2C-A09E98AA5BC0}"/>
          </ac:spMkLst>
        </pc:spChg>
        <pc:spChg chg="mod">
          <ac:chgData name="Ronaldo Fernandes" userId="01f15fd40fc47ae6" providerId="LiveId" clId="{6F4077D6-3DBB-4857-B914-7BA5C2590077}" dt="2024-07-18T18:31:25.203" v="2615" actId="113"/>
          <ac:spMkLst>
            <pc:docMk/>
            <pc:sldMk cId="3438028420" sldId="269"/>
            <ac:spMk id="3" creationId="{C4460A66-D1D1-011A-180B-595045E653C0}"/>
          </ac:spMkLst>
        </pc:spChg>
      </pc:sldChg>
      <pc:sldChg chg="addSp delSp modSp new del mod">
        <pc:chgData name="Ronaldo Fernandes" userId="01f15fd40fc47ae6" providerId="LiveId" clId="{6F4077D6-3DBB-4857-B914-7BA5C2590077}" dt="2024-07-19T15:27:52.029" v="3350" actId="2696"/>
        <pc:sldMkLst>
          <pc:docMk/>
          <pc:sldMk cId="2797255029" sldId="270"/>
        </pc:sldMkLst>
        <pc:spChg chg="del">
          <ac:chgData name="Ronaldo Fernandes" userId="01f15fd40fc47ae6" providerId="LiveId" clId="{6F4077D6-3DBB-4857-B914-7BA5C2590077}" dt="2024-07-18T18:32:09.849" v="2616" actId="21"/>
          <ac:spMkLst>
            <pc:docMk/>
            <pc:sldMk cId="2797255029" sldId="270"/>
            <ac:spMk id="2" creationId="{D1C749E7-BF89-2DDD-C832-BBE3CC956FB5}"/>
          </ac:spMkLst>
        </pc:spChg>
        <pc:spChg chg="del">
          <ac:chgData name="Ronaldo Fernandes" userId="01f15fd40fc47ae6" providerId="LiveId" clId="{6F4077D6-3DBB-4857-B914-7BA5C2590077}" dt="2024-07-18T18:32:12.551" v="2617" actId="21"/>
          <ac:spMkLst>
            <pc:docMk/>
            <pc:sldMk cId="2797255029" sldId="270"/>
            <ac:spMk id="3" creationId="{397D33F1-B11C-9E5D-9104-DFD0FB82DE90}"/>
          </ac:spMkLst>
        </pc:spChg>
        <pc:spChg chg="add del mod">
          <ac:chgData name="Ronaldo Fernandes" userId="01f15fd40fc47ae6" providerId="LiveId" clId="{6F4077D6-3DBB-4857-B914-7BA5C2590077}" dt="2024-07-19T15:27:36.934" v="3349" actId="1076"/>
          <ac:spMkLst>
            <pc:docMk/>
            <pc:sldMk cId="2797255029" sldId="270"/>
            <ac:spMk id="5" creationId="{38DD832B-0B20-4413-FEEE-F2EB14EBB3F1}"/>
          </ac:spMkLst>
        </pc:spChg>
        <pc:picChg chg="add mod">
          <ac:chgData name="Ronaldo Fernandes" userId="01f15fd40fc47ae6" providerId="LiveId" clId="{6F4077D6-3DBB-4857-B914-7BA5C2590077}" dt="2024-07-19T11:11:05.776" v="2713" actId="1076"/>
          <ac:picMkLst>
            <pc:docMk/>
            <pc:sldMk cId="2797255029" sldId="270"/>
            <ac:picMk id="1026" creationId="{BC23BCB6-BC50-FD87-19C7-02B54DF73539}"/>
          </ac:picMkLst>
        </pc:picChg>
        <pc:picChg chg="add mod">
          <ac:chgData name="Ronaldo Fernandes" userId="01f15fd40fc47ae6" providerId="LiveId" clId="{6F4077D6-3DBB-4857-B914-7BA5C2590077}" dt="2024-07-19T11:11:26.141" v="2724" actId="1076"/>
          <ac:picMkLst>
            <pc:docMk/>
            <pc:sldMk cId="2797255029" sldId="270"/>
            <ac:picMk id="1028" creationId="{E23629DF-77F1-60EB-A5E1-387CE04143A4}"/>
          </ac:picMkLst>
        </pc:picChg>
        <pc:picChg chg="add del mod">
          <ac:chgData name="Ronaldo Fernandes" userId="01f15fd40fc47ae6" providerId="LiveId" clId="{6F4077D6-3DBB-4857-B914-7BA5C2590077}" dt="2024-07-19T11:20:15.074" v="2772" actId="1076"/>
          <ac:picMkLst>
            <pc:docMk/>
            <pc:sldMk cId="2797255029" sldId="270"/>
            <ac:picMk id="1030" creationId="{8EC55EC6-7875-9F03-CD40-5165F0AD4164}"/>
          </ac:picMkLst>
        </pc:picChg>
      </pc:sldChg>
      <pc:sldChg chg="addSp delSp modSp new mod">
        <pc:chgData name="Ronaldo Fernandes" userId="01f15fd40fc47ae6" providerId="LiveId" clId="{6F4077D6-3DBB-4857-B914-7BA5C2590077}" dt="2024-07-19T15:34:00.226" v="3431" actId="1076"/>
        <pc:sldMkLst>
          <pc:docMk/>
          <pc:sldMk cId="2083268469" sldId="271"/>
        </pc:sldMkLst>
        <pc:spChg chg="del">
          <ac:chgData name="Ronaldo Fernandes" userId="01f15fd40fc47ae6" providerId="LiveId" clId="{6F4077D6-3DBB-4857-B914-7BA5C2590077}" dt="2024-07-18T18:45:13.910" v="2657" actId="21"/>
          <ac:spMkLst>
            <pc:docMk/>
            <pc:sldMk cId="2083268469" sldId="271"/>
            <ac:spMk id="2" creationId="{465556FA-52AB-DA80-796F-0A6FF6D9C948}"/>
          </ac:spMkLst>
        </pc:spChg>
        <pc:spChg chg="del">
          <ac:chgData name="Ronaldo Fernandes" userId="01f15fd40fc47ae6" providerId="LiveId" clId="{6F4077D6-3DBB-4857-B914-7BA5C2590077}" dt="2024-07-18T18:45:17.083" v="2658" actId="21"/>
          <ac:spMkLst>
            <pc:docMk/>
            <pc:sldMk cId="2083268469" sldId="271"/>
            <ac:spMk id="3" creationId="{06AE4CFC-F847-6D51-269F-015BD20F60CB}"/>
          </ac:spMkLst>
        </pc:spChg>
        <pc:spChg chg="add del mod">
          <ac:chgData name="Ronaldo Fernandes" userId="01f15fd40fc47ae6" providerId="LiveId" clId="{6F4077D6-3DBB-4857-B914-7BA5C2590077}" dt="2024-07-18T18:45:32.365" v="2662"/>
          <ac:spMkLst>
            <pc:docMk/>
            <pc:sldMk cId="2083268469" sldId="271"/>
            <ac:spMk id="4" creationId="{8AB5BBBA-0A21-7FE3-E127-2B940F2F610F}"/>
          </ac:spMkLst>
        </pc:spChg>
        <pc:spChg chg="add mod">
          <ac:chgData name="Ronaldo Fernandes" userId="01f15fd40fc47ae6" providerId="LiveId" clId="{6F4077D6-3DBB-4857-B914-7BA5C2590077}" dt="2024-07-19T15:33:47.928" v="3426" actId="5793"/>
          <ac:spMkLst>
            <pc:docMk/>
            <pc:sldMk cId="2083268469" sldId="271"/>
            <ac:spMk id="5" creationId="{06AE4CFC-F847-6D51-269F-015BD20F60CB}"/>
          </ac:spMkLst>
        </pc:spChg>
        <pc:spChg chg="add del mod">
          <ac:chgData name="Ronaldo Fernandes" userId="01f15fd40fc47ae6" providerId="LiveId" clId="{6F4077D6-3DBB-4857-B914-7BA5C2590077}" dt="2024-07-19T11:36:01.027" v="2901"/>
          <ac:spMkLst>
            <pc:docMk/>
            <pc:sldMk cId="2083268469" sldId="271"/>
            <ac:spMk id="6" creationId="{8A076E2A-3DA4-31EF-90BA-998DC75532A8}"/>
          </ac:spMkLst>
        </pc:spChg>
        <pc:spChg chg="add del mod">
          <ac:chgData name="Ronaldo Fernandes" userId="01f15fd40fc47ae6" providerId="LiveId" clId="{6F4077D6-3DBB-4857-B914-7BA5C2590077}" dt="2024-07-19T15:31:19.035" v="3376" actId="478"/>
          <ac:spMkLst>
            <pc:docMk/>
            <pc:sldMk cId="2083268469" sldId="271"/>
            <ac:spMk id="7" creationId="{F7FCF6A9-FA8B-ECD0-293C-C4CFF835F28F}"/>
          </ac:spMkLst>
        </pc:spChg>
        <pc:spChg chg="add del mod">
          <ac:chgData name="Ronaldo Fernandes" userId="01f15fd40fc47ae6" providerId="LiveId" clId="{6F4077D6-3DBB-4857-B914-7BA5C2590077}" dt="2024-07-19T15:32:22.837" v="3391"/>
          <ac:spMkLst>
            <pc:docMk/>
            <pc:sldMk cId="2083268469" sldId="271"/>
            <ac:spMk id="8" creationId="{F37499A4-5049-6B55-4700-4465214E0072}"/>
          </ac:spMkLst>
        </pc:spChg>
        <pc:spChg chg="add del mod">
          <ac:chgData name="Ronaldo Fernandes" userId="01f15fd40fc47ae6" providerId="LiveId" clId="{6F4077D6-3DBB-4857-B914-7BA5C2590077}" dt="2024-07-19T15:33:05.346" v="3400"/>
          <ac:spMkLst>
            <pc:docMk/>
            <pc:sldMk cId="2083268469" sldId="271"/>
            <ac:spMk id="9" creationId="{D6695AB1-07BE-9172-6215-4EBEEEEA263B}"/>
          </ac:spMkLst>
        </pc:spChg>
        <pc:spChg chg="add mod">
          <ac:chgData name="Ronaldo Fernandes" userId="01f15fd40fc47ae6" providerId="LiveId" clId="{6F4077D6-3DBB-4857-B914-7BA5C2590077}" dt="2024-07-19T15:33:40.365" v="3404" actId="255"/>
          <ac:spMkLst>
            <pc:docMk/>
            <pc:sldMk cId="2083268469" sldId="271"/>
            <ac:spMk id="10" creationId="{20FD5B76-A11D-918D-ED7C-B904F706AF54}"/>
          </ac:spMkLst>
        </pc:spChg>
        <pc:picChg chg="add mod">
          <ac:chgData name="Ronaldo Fernandes" userId="01f15fd40fc47ae6" providerId="LiveId" clId="{6F4077D6-3DBB-4857-B914-7BA5C2590077}" dt="2024-07-19T15:34:00.226" v="3431" actId="1076"/>
          <ac:picMkLst>
            <pc:docMk/>
            <pc:sldMk cId="2083268469" sldId="271"/>
            <ac:picMk id="15362" creationId="{C32E124E-95E7-2954-90D4-C4535BCA651D}"/>
          </ac:picMkLst>
        </pc:picChg>
        <pc:picChg chg="add mod">
          <ac:chgData name="Ronaldo Fernandes" userId="01f15fd40fc47ae6" providerId="LiveId" clId="{6F4077D6-3DBB-4857-B914-7BA5C2590077}" dt="2024-07-19T15:33:54.600" v="3428" actId="1076"/>
          <ac:picMkLst>
            <pc:docMk/>
            <pc:sldMk cId="2083268469" sldId="271"/>
            <ac:picMk id="15364" creationId="{93CCC007-A350-3053-DA9A-EB234342F084}"/>
          </ac:picMkLst>
        </pc:picChg>
      </pc:sldChg>
      <pc:sldChg chg="addSp delSp modSp new mod">
        <pc:chgData name="Ronaldo Fernandes" userId="01f15fd40fc47ae6" providerId="LiveId" clId="{6F4077D6-3DBB-4857-B914-7BA5C2590077}" dt="2024-07-19T15:40:50.679" v="3488" actId="1076"/>
        <pc:sldMkLst>
          <pc:docMk/>
          <pc:sldMk cId="218946113" sldId="272"/>
        </pc:sldMkLst>
        <pc:spChg chg="del">
          <ac:chgData name="Ronaldo Fernandes" userId="01f15fd40fc47ae6" providerId="LiveId" clId="{6F4077D6-3DBB-4857-B914-7BA5C2590077}" dt="2024-07-19T11:13:12.861" v="2728" actId="21"/>
          <ac:spMkLst>
            <pc:docMk/>
            <pc:sldMk cId="218946113" sldId="272"/>
            <ac:spMk id="2" creationId="{EA428263-17E6-77C4-CBD9-C266B385D894}"/>
          </ac:spMkLst>
        </pc:spChg>
        <pc:spChg chg="add del mod">
          <ac:chgData name="Ronaldo Fernandes" userId="01f15fd40fc47ae6" providerId="LiveId" clId="{6F4077D6-3DBB-4857-B914-7BA5C2590077}" dt="2024-07-19T15:40:50.038" v="3487"/>
          <ac:spMkLst>
            <pc:docMk/>
            <pc:sldMk cId="218946113" sldId="272"/>
            <ac:spMk id="3" creationId="{4F38BFFD-296A-5F1C-4357-88D8BB03C30C}"/>
          </ac:spMkLst>
        </pc:spChg>
        <pc:spChg chg="add mod">
          <ac:chgData name="Ronaldo Fernandes" userId="01f15fd40fc47ae6" providerId="LiveId" clId="{6F4077D6-3DBB-4857-B914-7BA5C2590077}" dt="2024-07-19T11:13:18.189" v="2731"/>
          <ac:spMkLst>
            <pc:docMk/>
            <pc:sldMk cId="218946113" sldId="272"/>
            <ac:spMk id="4" creationId="{EA428263-17E6-77C4-CBD9-C266B385D894}"/>
          </ac:spMkLst>
        </pc:spChg>
        <pc:spChg chg="add mod">
          <ac:chgData name="Ronaldo Fernandes" userId="01f15fd40fc47ae6" providerId="LiveId" clId="{6F4077D6-3DBB-4857-B914-7BA5C2590077}" dt="2024-07-19T15:30:42.626" v="3371" actId="1076"/>
          <ac:spMkLst>
            <pc:docMk/>
            <pc:sldMk cId="218946113" sldId="272"/>
            <ac:spMk id="5" creationId="{7374DB31-40D9-EA65-D305-19CFCB5F722D}"/>
          </ac:spMkLst>
        </pc:spChg>
        <pc:spChg chg="add del mod">
          <ac:chgData name="Ronaldo Fernandes" userId="01f15fd40fc47ae6" providerId="LiveId" clId="{6F4077D6-3DBB-4857-B914-7BA5C2590077}" dt="2024-07-19T15:30:13.458" v="3364"/>
          <ac:spMkLst>
            <pc:docMk/>
            <pc:sldMk cId="218946113" sldId="272"/>
            <ac:spMk id="6" creationId="{E485DC03-E747-5302-0FAB-B78ABD23997B}"/>
          </ac:spMkLst>
        </pc:spChg>
        <pc:spChg chg="add del mod">
          <ac:chgData name="Ronaldo Fernandes" userId="01f15fd40fc47ae6" providerId="LiveId" clId="{6F4077D6-3DBB-4857-B914-7BA5C2590077}" dt="2024-07-19T15:30:47.204" v="3374"/>
          <ac:spMkLst>
            <pc:docMk/>
            <pc:sldMk cId="218946113" sldId="272"/>
            <ac:spMk id="7" creationId="{55C45914-F079-5B90-B1FD-A3544F40BCCC}"/>
          </ac:spMkLst>
        </pc:spChg>
        <pc:spChg chg="add del mod">
          <ac:chgData name="Ronaldo Fernandes" userId="01f15fd40fc47ae6" providerId="LiveId" clId="{6F4077D6-3DBB-4857-B914-7BA5C2590077}" dt="2024-07-19T15:37:51.261" v="3474" actId="47"/>
          <ac:spMkLst>
            <pc:docMk/>
            <pc:sldMk cId="218946113" sldId="272"/>
            <ac:spMk id="8" creationId="{F13C1A95-2440-34E6-2359-6CBAE4085879}"/>
          </ac:spMkLst>
        </pc:spChg>
        <pc:picChg chg="add del mod">
          <ac:chgData name="Ronaldo Fernandes" userId="01f15fd40fc47ae6" providerId="LiveId" clId="{6F4077D6-3DBB-4857-B914-7BA5C2590077}" dt="2024-07-19T15:37:33.713" v="3463" actId="478"/>
          <ac:picMkLst>
            <pc:docMk/>
            <pc:sldMk cId="218946113" sldId="272"/>
            <ac:picMk id="14338" creationId="{2DAACEF7-19D1-DE24-6707-98EE44018FE7}"/>
          </ac:picMkLst>
        </pc:picChg>
        <pc:picChg chg="add del mod">
          <ac:chgData name="Ronaldo Fernandes" userId="01f15fd40fc47ae6" providerId="LiveId" clId="{6F4077D6-3DBB-4857-B914-7BA5C2590077}" dt="2024-07-19T15:37:50.839" v="3473" actId="478"/>
          <ac:picMkLst>
            <pc:docMk/>
            <pc:sldMk cId="218946113" sldId="272"/>
            <ac:picMk id="14340" creationId="{14DED2E6-C61C-CE1B-3F66-6B56AFE2221F}"/>
          </ac:picMkLst>
        </pc:picChg>
        <pc:picChg chg="add mod">
          <ac:chgData name="Ronaldo Fernandes" userId="01f15fd40fc47ae6" providerId="LiveId" clId="{6F4077D6-3DBB-4857-B914-7BA5C2590077}" dt="2024-07-19T15:40:50.679" v="3488" actId="1076"/>
          <ac:picMkLst>
            <pc:docMk/>
            <pc:sldMk cId="218946113" sldId="272"/>
            <ac:picMk id="14342" creationId="{FA8374A7-D801-C16A-337C-EA2E0410D9AA}"/>
          </ac:picMkLst>
        </pc:picChg>
      </pc:sldChg>
      <pc:sldChg chg="addSp delSp modSp new mod">
        <pc:chgData name="Ronaldo Fernandes" userId="01f15fd40fc47ae6" providerId="LiveId" clId="{6F4077D6-3DBB-4857-B914-7BA5C2590077}" dt="2024-07-19T15:29:16.214" v="3354" actId="1076"/>
        <pc:sldMkLst>
          <pc:docMk/>
          <pc:sldMk cId="607397550" sldId="273"/>
        </pc:sldMkLst>
        <pc:spChg chg="del mod">
          <ac:chgData name="Ronaldo Fernandes" userId="01f15fd40fc47ae6" providerId="LiveId" clId="{6F4077D6-3DBB-4857-B914-7BA5C2590077}" dt="2024-07-19T11:22:23.792" v="2790" actId="21"/>
          <ac:spMkLst>
            <pc:docMk/>
            <pc:sldMk cId="607397550" sldId="273"/>
            <ac:spMk id="2" creationId="{1561FB35-B365-7AFB-57F7-D45C9DE28E41}"/>
          </ac:spMkLst>
        </pc:spChg>
        <pc:spChg chg="mod">
          <ac:chgData name="Ronaldo Fernandes" userId="01f15fd40fc47ae6" providerId="LiveId" clId="{6F4077D6-3DBB-4857-B914-7BA5C2590077}" dt="2024-07-19T15:29:16.214" v="3354" actId="1076"/>
          <ac:spMkLst>
            <pc:docMk/>
            <pc:sldMk cId="607397550" sldId="273"/>
            <ac:spMk id="3" creationId="{C05ECB22-15A2-FE38-C710-8675761D1C84}"/>
          </ac:spMkLst>
        </pc:spChg>
        <pc:spChg chg="add mod">
          <ac:chgData name="Ronaldo Fernandes" userId="01f15fd40fc47ae6" providerId="LiveId" clId="{6F4077D6-3DBB-4857-B914-7BA5C2590077}" dt="2024-07-19T11:26:53.543" v="2816" actId="1076"/>
          <ac:spMkLst>
            <pc:docMk/>
            <pc:sldMk cId="607397550" sldId="273"/>
            <ac:spMk id="5" creationId="{B0A45ADA-0EDA-8A8D-1941-CBD9F1A57389}"/>
          </ac:spMkLst>
        </pc:spChg>
        <pc:spChg chg="add del mod">
          <ac:chgData name="Ronaldo Fernandes" userId="01f15fd40fc47ae6" providerId="LiveId" clId="{6F4077D6-3DBB-4857-B914-7BA5C2590077}" dt="2024-07-19T15:29:08.087" v="3352" actId="478"/>
          <ac:spMkLst>
            <pc:docMk/>
            <pc:sldMk cId="607397550" sldId="273"/>
            <ac:spMk id="7" creationId="{B5AA681A-22AA-93F6-DE28-3A5722DB1358}"/>
          </ac:spMkLst>
        </pc:spChg>
        <pc:spChg chg="add mod">
          <ac:chgData name="Ronaldo Fernandes" userId="01f15fd40fc47ae6" providerId="LiveId" clId="{6F4077D6-3DBB-4857-B914-7BA5C2590077}" dt="2024-07-19T15:27:55.827" v="3351" actId="1076"/>
          <ac:spMkLst>
            <pc:docMk/>
            <pc:sldMk cId="607397550" sldId="273"/>
            <ac:spMk id="8" creationId="{FD992896-AA57-4EA1-D7C6-62ECDF2AE68F}"/>
          </ac:spMkLst>
        </pc:spChg>
        <pc:picChg chg="add mod">
          <ac:chgData name="Ronaldo Fernandes" userId="01f15fd40fc47ae6" providerId="LiveId" clId="{6F4077D6-3DBB-4857-B914-7BA5C2590077}" dt="2024-07-19T11:22:27.558" v="2791" actId="1076"/>
          <ac:picMkLst>
            <pc:docMk/>
            <pc:sldMk cId="607397550" sldId="273"/>
            <ac:picMk id="2050" creationId="{FD08F8C6-D43A-8066-C707-31738E5AF9B9}"/>
          </ac:picMkLst>
        </pc:picChg>
      </pc:sldChg>
      <pc:sldChg chg="addSp delSp modSp new mod">
        <pc:chgData name="Ronaldo Fernandes" userId="01f15fd40fc47ae6" providerId="LiveId" clId="{6F4077D6-3DBB-4857-B914-7BA5C2590077}" dt="2024-07-19T15:35:08.398" v="3441" actId="1076"/>
        <pc:sldMkLst>
          <pc:docMk/>
          <pc:sldMk cId="4135976785" sldId="274"/>
        </pc:sldMkLst>
        <pc:spChg chg="add del">
          <ac:chgData name="Ronaldo Fernandes" userId="01f15fd40fc47ae6" providerId="LiveId" clId="{6F4077D6-3DBB-4857-B914-7BA5C2590077}" dt="2024-07-19T11:53:17.019" v="3121" actId="21"/>
          <ac:spMkLst>
            <pc:docMk/>
            <pc:sldMk cId="4135976785" sldId="274"/>
            <ac:spMk id="2" creationId="{801E47F7-49F8-9208-D897-79309D30DF73}"/>
          </ac:spMkLst>
        </pc:spChg>
        <pc:spChg chg="add del mod">
          <ac:chgData name="Ronaldo Fernandes" userId="01f15fd40fc47ae6" providerId="LiveId" clId="{6F4077D6-3DBB-4857-B914-7BA5C2590077}" dt="2024-07-19T15:35:07.038" v="3440" actId="1076"/>
          <ac:spMkLst>
            <pc:docMk/>
            <pc:sldMk cId="4135976785" sldId="274"/>
            <ac:spMk id="3" creationId="{4F579D4D-9506-4D51-7452-2C853BC60973}"/>
          </ac:spMkLst>
        </pc:spChg>
        <pc:spChg chg="add del mod">
          <ac:chgData name="Ronaldo Fernandes" userId="01f15fd40fc47ae6" providerId="LiveId" clId="{6F4077D6-3DBB-4857-B914-7BA5C2590077}" dt="2024-07-19T11:52:51.410" v="3116" actId="767"/>
          <ac:spMkLst>
            <pc:docMk/>
            <pc:sldMk cId="4135976785" sldId="274"/>
            <ac:spMk id="4" creationId="{7FFB6BB5-E5FB-1F02-EC58-54FB8F2833D6}"/>
          </ac:spMkLst>
        </pc:spChg>
        <pc:spChg chg="add mod">
          <ac:chgData name="Ronaldo Fernandes" userId="01f15fd40fc47ae6" providerId="LiveId" clId="{6F4077D6-3DBB-4857-B914-7BA5C2590077}" dt="2024-07-19T11:52:47.753" v="3113"/>
          <ac:spMkLst>
            <pc:docMk/>
            <pc:sldMk cId="4135976785" sldId="274"/>
            <ac:spMk id="5" creationId="{801E47F7-49F8-9208-D897-79309D30DF73}"/>
          </ac:spMkLst>
        </pc:spChg>
        <pc:spChg chg="add del mod">
          <ac:chgData name="Ronaldo Fernandes" userId="01f15fd40fc47ae6" providerId="LiveId" clId="{6F4077D6-3DBB-4857-B914-7BA5C2590077}" dt="2024-07-19T15:34:55.364" v="3435"/>
          <ac:spMkLst>
            <pc:docMk/>
            <pc:sldMk cId="4135976785" sldId="274"/>
            <ac:spMk id="6" creationId="{4AA3BD6A-BA3D-034D-7BA6-82E233AC521A}"/>
          </ac:spMkLst>
        </pc:spChg>
        <pc:picChg chg="add mod">
          <ac:chgData name="Ronaldo Fernandes" userId="01f15fd40fc47ae6" providerId="LiveId" clId="{6F4077D6-3DBB-4857-B914-7BA5C2590077}" dt="2024-07-19T15:35:08.398" v="3441" actId="1076"/>
          <ac:picMkLst>
            <pc:docMk/>
            <pc:sldMk cId="4135976785" sldId="274"/>
            <ac:picMk id="16386" creationId="{43B4115B-C264-684A-DC50-8640FFF17C2C}"/>
          </ac:picMkLst>
        </pc:picChg>
      </pc:sldChg>
      <pc:sldChg chg="addSp delSp modSp new mod">
        <pc:chgData name="Ronaldo Fernandes" userId="01f15fd40fc47ae6" providerId="LiveId" clId="{6F4077D6-3DBB-4857-B914-7BA5C2590077}" dt="2024-07-20T19:13:49.890" v="4982" actId="20577"/>
        <pc:sldMkLst>
          <pc:docMk/>
          <pc:sldMk cId="2406745817" sldId="275"/>
        </pc:sldMkLst>
        <pc:spChg chg="del">
          <ac:chgData name="Ronaldo Fernandes" userId="01f15fd40fc47ae6" providerId="LiveId" clId="{6F4077D6-3DBB-4857-B914-7BA5C2590077}" dt="2024-07-19T14:57:09.473" v="3128" actId="21"/>
          <ac:spMkLst>
            <pc:docMk/>
            <pc:sldMk cId="2406745817" sldId="275"/>
            <ac:spMk id="2" creationId="{9AA813E6-0A6B-E53B-4BAB-603B664AFAC5}"/>
          </ac:spMkLst>
        </pc:spChg>
        <pc:spChg chg="add del mod">
          <ac:chgData name="Ronaldo Fernandes" userId="01f15fd40fc47ae6" providerId="LiveId" clId="{6F4077D6-3DBB-4857-B914-7BA5C2590077}" dt="2024-07-20T19:13:49.890" v="4982" actId="20577"/>
          <ac:spMkLst>
            <pc:docMk/>
            <pc:sldMk cId="2406745817" sldId="275"/>
            <ac:spMk id="3" creationId="{EE8BB9E1-4D47-EE9A-A378-AF7E3564F6A7}"/>
          </ac:spMkLst>
        </pc:spChg>
        <pc:spChg chg="add mod">
          <ac:chgData name="Ronaldo Fernandes" userId="01f15fd40fc47ae6" providerId="LiveId" clId="{6F4077D6-3DBB-4857-B914-7BA5C2590077}" dt="2024-07-19T14:57:18.303" v="3132"/>
          <ac:spMkLst>
            <pc:docMk/>
            <pc:sldMk cId="2406745817" sldId="275"/>
            <ac:spMk id="4" creationId="{9AA813E6-0A6B-E53B-4BAB-603B664AFAC5}"/>
          </ac:spMkLst>
        </pc:spChg>
        <pc:spChg chg="add del mod">
          <ac:chgData name="Ronaldo Fernandes" userId="01f15fd40fc47ae6" providerId="LiveId" clId="{6F4077D6-3DBB-4857-B914-7BA5C2590077}" dt="2024-07-19T15:36:00.594" v="3448"/>
          <ac:spMkLst>
            <pc:docMk/>
            <pc:sldMk cId="2406745817" sldId="275"/>
            <ac:spMk id="5" creationId="{348A7DCE-5CC5-0ACD-2A75-73C6BE55FD4B}"/>
          </ac:spMkLst>
        </pc:spChg>
        <pc:picChg chg="add mod">
          <ac:chgData name="Ronaldo Fernandes" userId="01f15fd40fc47ae6" providerId="LiveId" clId="{6F4077D6-3DBB-4857-B914-7BA5C2590077}" dt="2024-07-20T19:11:54.903" v="4886" actId="14100"/>
          <ac:picMkLst>
            <pc:docMk/>
            <pc:sldMk cId="2406745817" sldId="275"/>
            <ac:picMk id="17410" creationId="{37A67C30-8DFF-F1B3-2FD6-F9274E89A08F}"/>
          </ac:picMkLst>
        </pc:picChg>
      </pc:sldChg>
      <pc:sldChg chg="addSp delSp modSp new mod">
        <pc:chgData name="Ronaldo Fernandes" userId="01f15fd40fc47ae6" providerId="LiveId" clId="{6F4077D6-3DBB-4857-B914-7BA5C2590077}" dt="2024-07-19T21:45:14.694" v="3707" actId="13926"/>
        <pc:sldMkLst>
          <pc:docMk/>
          <pc:sldMk cId="2999108802" sldId="276"/>
        </pc:sldMkLst>
        <pc:spChg chg="del">
          <ac:chgData name="Ronaldo Fernandes" userId="01f15fd40fc47ae6" providerId="LiveId" clId="{6F4077D6-3DBB-4857-B914-7BA5C2590077}" dt="2024-07-19T21:22:14.956" v="3490" actId="478"/>
          <ac:spMkLst>
            <pc:docMk/>
            <pc:sldMk cId="2999108802" sldId="276"/>
            <ac:spMk id="2" creationId="{19A61065-0931-CE39-F8AD-89DF2E6724EF}"/>
          </ac:spMkLst>
        </pc:spChg>
        <pc:spChg chg="mod">
          <ac:chgData name="Ronaldo Fernandes" userId="01f15fd40fc47ae6" providerId="LiveId" clId="{6F4077D6-3DBB-4857-B914-7BA5C2590077}" dt="2024-07-19T21:29:47.816" v="3548" actId="20577"/>
          <ac:spMkLst>
            <pc:docMk/>
            <pc:sldMk cId="2999108802" sldId="276"/>
            <ac:spMk id="3" creationId="{7D1EE8A7-0AF3-8273-B58E-76F061FE69BB}"/>
          </ac:spMkLst>
        </pc:spChg>
        <pc:spChg chg="add del mod">
          <ac:chgData name="Ronaldo Fernandes" userId="01f15fd40fc47ae6" providerId="LiveId" clId="{6F4077D6-3DBB-4857-B914-7BA5C2590077}" dt="2024-07-19T21:26:09.800" v="3507"/>
          <ac:spMkLst>
            <pc:docMk/>
            <pc:sldMk cId="2999108802" sldId="276"/>
            <ac:spMk id="4" creationId="{204B72D2-A352-88CA-0BF5-5F473274A993}"/>
          </ac:spMkLst>
        </pc:spChg>
        <pc:spChg chg="add mod">
          <ac:chgData name="Ronaldo Fernandes" userId="01f15fd40fc47ae6" providerId="LiveId" clId="{6F4077D6-3DBB-4857-B914-7BA5C2590077}" dt="2024-07-19T21:45:14.694" v="3707" actId="13926"/>
          <ac:spMkLst>
            <pc:docMk/>
            <pc:sldMk cId="2999108802" sldId="276"/>
            <ac:spMk id="5" creationId="{418D7D39-330C-AE2A-4A94-4D3AAAF8A03D}"/>
          </ac:spMkLst>
        </pc:spChg>
        <pc:picChg chg="add mod">
          <ac:chgData name="Ronaldo Fernandes" userId="01f15fd40fc47ae6" providerId="LiveId" clId="{6F4077D6-3DBB-4857-B914-7BA5C2590077}" dt="2024-07-19T21:26:15.332" v="3510" actId="1076"/>
          <ac:picMkLst>
            <pc:docMk/>
            <pc:sldMk cId="2999108802" sldId="276"/>
            <ac:picMk id="1026" creationId="{6F71CB89-5989-12F0-BE0B-9200948A9FD3}"/>
          </ac:picMkLst>
        </pc:picChg>
      </pc:sldChg>
      <pc:sldChg chg="addSp delSp modSp new mod">
        <pc:chgData name="Ronaldo Fernandes" userId="01f15fd40fc47ae6" providerId="LiveId" clId="{6F4077D6-3DBB-4857-B914-7BA5C2590077}" dt="2024-07-20T19:21:14.511" v="5093" actId="13926"/>
        <pc:sldMkLst>
          <pc:docMk/>
          <pc:sldMk cId="3468496313" sldId="277"/>
        </pc:sldMkLst>
        <pc:spChg chg="del">
          <ac:chgData name="Ronaldo Fernandes" userId="01f15fd40fc47ae6" providerId="LiveId" clId="{6F4077D6-3DBB-4857-B914-7BA5C2590077}" dt="2024-07-19T21:27:51.577" v="3521" actId="478"/>
          <ac:spMkLst>
            <pc:docMk/>
            <pc:sldMk cId="3468496313" sldId="277"/>
            <ac:spMk id="2" creationId="{D80B1FDB-998F-41BA-16A0-0503BE4F3330}"/>
          </ac:spMkLst>
        </pc:spChg>
        <pc:spChg chg="mod">
          <ac:chgData name="Ronaldo Fernandes" userId="01f15fd40fc47ae6" providerId="LiveId" clId="{6F4077D6-3DBB-4857-B914-7BA5C2590077}" dt="2024-07-20T19:21:14.511" v="5093" actId="13926"/>
          <ac:spMkLst>
            <pc:docMk/>
            <pc:sldMk cId="3468496313" sldId="277"/>
            <ac:spMk id="3" creationId="{D0834B42-A6E4-FCB1-90F3-8189A436FB04}"/>
          </ac:spMkLst>
        </pc:spChg>
        <pc:spChg chg="add del mod">
          <ac:chgData name="Ronaldo Fernandes" userId="01f15fd40fc47ae6" providerId="LiveId" clId="{6F4077D6-3DBB-4857-B914-7BA5C2590077}" dt="2024-07-19T21:28:51.785" v="3532"/>
          <ac:spMkLst>
            <pc:docMk/>
            <pc:sldMk cId="3468496313" sldId="277"/>
            <ac:spMk id="4" creationId="{CD7A7672-497F-6843-68F4-B1B03C0FBE86}"/>
          </ac:spMkLst>
        </pc:spChg>
        <pc:spChg chg="add del mod">
          <ac:chgData name="Ronaldo Fernandes" userId="01f15fd40fc47ae6" providerId="LiveId" clId="{6F4077D6-3DBB-4857-B914-7BA5C2590077}" dt="2024-07-19T21:28:57.100" v="3535"/>
          <ac:spMkLst>
            <pc:docMk/>
            <pc:sldMk cId="3468496313" sldId="277"/>
            <ac:spMk id="5" creationId="{34F5EE64-5202-3009-4E1E-E1E5447CA20D}"/>
          </ac:spMkLst>
        </pc:spChg>
        <pc:spChg chg="add mod">
          <ac:chgData name="Ronaldo Fernandes" userId="01f15fd40fc47ae6" providerId="LiveId" clId="{6F4077D6-3DBB-4857-B914-7BA5C2590077}" dt="2024-07-19T21:44:36.176" v="3698" actId="13926"/>
          <ac:spMkLst>
            <pc:docMk/>
            <pc:sldMk cId="3468496313" sldId="277"/>
            <ac:spMk id="6" creationId="{A2CBE4B9-0D46-BDE3-6EB1-F458F3C6F753}"/>
          </ac:spMkLst>
        </pc:spChg>
        <pc:spChg chg="add mod">
          <ac:chgData name="Ronaldo Fernandes" userId="01f15fd40fc47ae6" providerId="LiveId" clId="{6F4077D6-3DBB-4857-B914-7BA5C2590077}" dt="2024-07-19T21:43:44.178" v="3689" actId="1076"/>
          <ac:spMkLst>
            <pc:docMk/>
            <pc:sldMk cId="3468496313" sldId="277"/>
            <ac:spMk id="7" creationId="{2F730D3E-3106-E133-25FB-F97C2A3E246A}"/>
          </ac:spMkLst>
        </pc:spChg>
        <pc:spChg chg="add mod">
          <ac:chgData name="Ronaldo Fernandes" userId="01f15fd40fc47ae6" providerId="LiveId" clId="{6F4077D6-3DBB-4857-B914-7BA5C2590077}" dt="2024-07-20T19:19:41.182" v="4991" actId="5793"/>
          <ac:spMkLst>
            <pc:docMk/>
            <pc:sldMk cId="3468496313" sldId="277"/>
            <ac:spMk id="9" creationId="{8E79ECA9-505F-BB13-8583-0E24C081615B}"/>
          </ac:spMkLst>
        </pc:spChg>
        <pc:picChg chg="add mod">
          <ac:chgData name="Ronaldo Fernandes" userId="01f15fd40fc47ae6" providerId="LiveId" clId="{6F4077D6-3DBB-4857-B914-7BA5C2590077}" dt="2024-07-20T19:20:43.775" v="5087" actId="14100"/>
          <ac:picMkLst>
            <pc:docMk/>
            <pc:sldMk cId="3468496313" sldId="277"/>
            <ac:picMk id="2050" creationId="{81C9BC77-55AF-6799-60FC-5673A897DFBE}"/>
          </ac:picMkLst>
        </pc:picChg>
      </pc:sldChg>
      <pc:sldChg chg="addSp delSp modSp new mod">
        <pc:chgData name="Ronaldo Fernandes" userId="01f15fd40fc47ae6" providerId="LiveId" clId="{6F4077D6-3DBB-4857-B914-7BA5C2590077}" dt="2024-07-20T19:27:01.666" v="5155" actId="20577"/>
        <pc:sldMkLst>
          <pc:docMk/>
          <pc:sldMk cId="2956153825" sldId="278"/>
        </pc:sldMkLst>
        <pc:spChg chg="del">
          <ac:chgData name="Ronaldo Fernandes" userId="01f15fd40fc47ae6" providerId="LiveId" clId="{6F4077D6-3DBB-4857-B914-7BA5C2590077}" dt="2024-07-19T21:31:15.424" v="3559" actId="478"/>
          <ac:spMkLst>
            <pc:docMk/>
            <pc:sldMk cId="2956153825" sldId="278"/>
            <ac:spMk id="2" creationId="{2726F8A8-DB7D-45BC-0A1E-87F1CBD15217}"/>
          </ac:spMkLst>
        </pc:spChg>
        <pc:spChg chg="mod">
          <ac:chgData name="Ronaldo Fernandes" userId="01f15fd40fc47ae6" providerId="LiveId" clId="{6F4077D6-3DBB-4857-B914-7BA5C2590077}" dt="2024-07-20T19:27:01.666" v="5155" actId="20577"/>
          <ac:spMkLst>
            <pc:docMk/>
            <pc:sldMk cId="2956153825" sldId="278"/>
            <ac:spMk id="3" creationId="{C7A1BB5D-4411-C196-63ED-B57E09B800D6}"/>
          </ac:spMkLst>
        </pc:spChg>
        <pc:spChg chg="add mod">
          <ac:chgData name="Ronaldo Fernandes" userId="01f15fd40fc47ae6" providerId="LiveId" clId="{6F4077D6-3DBB-4857-B914-7BA5C2590077}" dt="2024-07-19T21:46:58.145" v="3718" actId="13926"/>
          <ac:spMkLst>
            <pc:docMk/>
            <pc:sldMk cId="2956153825" sldId="278"/>
            <ac:spMk id="4" creationId="{C538A184-5D74-3D4D-3842-0AAFB32A1151}"/>
          </ac:spMkLst>
        </pc:spChg>
      </pc:sldChg>
      <pc:sldChg chg="addSp delSp modSp new mod">
        <pc:chgData name="Ronaldo Fernandes" userId="01f15fd40fc47ae6" providerId="LiveId" clId="{6F4077D6-3DBB-4857-B914-7BA5C2590077}" dt="2024-07-20T19:32:21.759" v="5205" actId="123"/>
        <pc:sldMkLst>
          <pc:docMk/>
          <pc:sldMk cId="2483377107" sldId="279"/>
        </pc:sldMkLst>
        <pc:spChg chg="del">
          <ac:chgData name="Ronaldo Fernandes" userId="01f15fd40fc47ae6" providerId="LiveId" clId="{6F4077D6-3DBB-4857-B914-7BA5C2590077}" dt="2024-07-19T21:47:11.350" v="3720" actId="478"/>
          <ac:spMkLst>
            <pc:docMk/>
            <pc:sldMk cId="2483377107" sldId="279"/>
            <ac:spMk id="2" creationId="{CDBB8C8E-3565-63F8-0C29-EB7DF262C7C6}"/>
          </ac:spMkLst>
        </pc:spChg>
        <pc:spChg chg="del">
          <ac:chgData name="Ronaldo Fernandes" userId="01f15fd40fc47ae6" providerId="LiveId" clId="{6F4077D6-3DBB-4857-B914-7BA5C2590077}" dt="2024-07-19T21:51:45.306" v="3722" actId="21"/>
          <ac:spMkLst>
            <pc:docMk/>
            <pc:sldMk cId="2483377107" sldId="279"/>
            <ac:spMk id="3" creationId="{92B4F3CD-2049-84F4-540A-792F80C0969C}"/>
          </ac:spMkLst>
        </pc:spChg>
        <pc:spChg chg="add mod">
          <ac:chgData name="Ronaldo Fernandes" userId="01f15fd40fc47ae6" providerId="LiveId" clId="{6F4077D6-3DBB-4857-B914-7BA5C2590077}" dt="2024-07-19T21:51:41.086" v="3721"/>
          <ac:spMkLst>
            <pc:docMk/>
            <pc:sldMk cId="2483377107" sldId="279"/>
            <ac:spMk id="4" creationId="{00000000-0000-0000-0000-000000000000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6" creationId="{7BDBFD6A-8E13-ABBC-F070-ED0A819FECFB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7" creationId="{5F919BAE-AF67-C808-0D04-FD692D1A3FA4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8" creationId="{AFC74AC5-3F81-CAA1-5C0B-523091F21C6D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1" creationId="{FC1499AB-52D9-FD2E-2EEC-93AB18819A24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2" creationId="{99279184-CB89-5BC4-0797-5AA955820E86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3" creationId="{96D6086F-634C-48B5-E4CC-3491E3C6D780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6" creationId="{9454B6F5-55A8-C561-88E7-7D7F2B1C7AA4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7" creationId="{78428CCD-93F6-D811-81E3-74A3B6F8C488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18" creationId="{23DBB767-38F7-A387-7D15-AD6E1649C4C2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1" creationId="{2DEAFACE-4C8A-9D3E-7E31-80850BBA5B3E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2" creationId="{2190041F-AB23-B5BC-8D72-0792B3436C65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3" creationId="{E3D15E97-7953-627D-4D0E-FC5F856E10A4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4" creationId="{0C704554-464C-C2EB-E6C4-DA9329B1BA42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6" creationId="{CB39F23E-E03C-8726-FCEA-822E8C974671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7" creationId="{06962255-EA05-A6C6-0264-461402DF00FC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28" creationId="{93F75538-594B-8993-FC5E-2165108973E1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1" creationId="{276287C3-82A5-BBD9-9037-0DEDD66C802D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2" creationId="{662B7C33-838A-A419-C951-982DDE319A17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3" creationId="{91554519-AAFF-E7BD-C898-D6D9BA42AED6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6" creationId="{A563AF14-7709-ECB9-E2C2-D78956F7B771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7" creationId="{13C1DE81-D40B-0FF3-88B5-0751927AE648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38" creationId="{5EFE592D-7AE2-C7C0-2650-63B45E34494F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1" creationId="{321C0135-9492-1403-3C29-F4A1B0E425EF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2" creationId="{A5EA08CB-8ADF-8258-7B67-EA1C2206F0C5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3" creationId="{FAC004C9-5B52-026C-6E87-B2F31E84096A}"/>
          </ac:spMkLst>
        </pc:spChg>
        <pc:spChg chg="add mod">
          <ac:chgData name="Ronaldo Fernandes" userId="01f15fd40fc47ae6" providerId="LiveId" clId="{6F4077D6-3DBB-4857-B914-7BA5C2590077}" dt="2024-07-20T19:32:21.759" v="5205" actId="123"/>
          <ac:spMkLst>
            <pc:docMk/>
            <pc:sldMk cId="2483377107" sldId="279"/>
            <ac:spMk id="44" creationId="{F8C85D88-1A2A-BCA1-EBCC-6395F2EDD0EC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6" creationId="{BE24533E-F1B5-26C4-2DFF-7531A4A39F2C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7" creationId="{D84E3431-7094-27EF-4141-5F9DB5C3A7D7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48" creationId="{DCE61561-EF12-E7CE-B556-392B89DCAB83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1" creationId="{FD8DA61B-8242-0A49-E0F6-8DD770ED7D89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2" creationId="{1BD44A08-F3D2-959C-1355-4EEAAF24DE50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3" creationId="{3D23F4EA-BE6A-FC89-C643-CB60DE520B8B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6" creationId="{0E73D9D0-CFAC-EA69-BEDD-B32B7A3886C0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7" creationId="{16862CCF-BE53-9274-15A8-98C94756C936}"/>
          </ac:spMkLst>
        </pc:spChg>
        <pc:spChg chg="add 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58" creationId="{7B6B68D8-F93F-2DE0-06A5-3CC574F5CDC7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61" creationId="{B391AF00-789C-0C3B-E7C2-C559A2BBFA31}"/>
          </ac:spMkLst>
        </pc:spChg>
        <pc:spChg chg="mod">
          <ac:chgData name="Ronaldo Fernandes" userId="01f15fd40fc47ae6" providerId="LiveId" clId="{6F4077D6-3DBB-4857-B914-7BA5C2590077}" dt="2024-07-19T21:52:09.659" v="3723"/>
          <ac:spMkLst>
            <pc:docMk/>
            <pc:sldMk cId="2483377107" sldId="279"/>
            <ac:spMk id="62" creationId="{7252CF00-7166-D79C-228D-8CE5F1A6CA7A}"/>
          </ac:spMkLst>
        </pc:spChg>
        <pc:spChg chg="add mod">
          <ac:chgData name="Ronaldo Fernandes" userId="01f15fd40fc47ae6" providerId="LiveId" clId="{6F4077D6-3DBB-4857-B914-7BA5C2590077}" dt="2024-07-19T21:52:59.002" v="3726" actId="20577"/>
          <ac:spMkLst>
            <pc:docMk/>
            <pc:sldMk cId="2483377107" sldId="279"/>
            <ac:spMk id="63" creationId="{CDA27A01-1D69-57C6-C7C6-E2C40DF22EE2}"/>
          </ac:spMkLst>
        </pc:s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5" creationId="{32294008-7892-213E-9C4B-48A3600324D8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9" creationId="{29E810CA-10EB-5267-2357-743B2EAF2296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14" creationId="{65C40B5C-584D-F66D-445E-FC75E3C8B248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19" creationId="{D145C836-9108-30D1-4437-525585616FA8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25" creationId="{1046B7C2-FD2D-C042-7D3E-F2CB6009DED9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29" creationId="{1F9130FA-AA42-F749-EBE3-BD218CDD1EC5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34" creationId="{34E65D84-598F-BF3F-9A40-E074D0873DE4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39" creationId="{7502F841-3603-67FB-127C-B74B83B4B934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45" creationId="{E92694D8-CA56-16D1-BF5D-3452DBEDD5A0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49" creationId="{FF33CF33-CA99-3AAC-FABB-AD1E610324F9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54" creationId="{7DEEB3AA-9C3D-A704-D4B7-919668FB493D}"/>
          </ac:grpSpMkLst>
        </pc:grpChg>
        <pc:grpChg chg="add mod">
          <ac:chgData name="Ronaldo Fernandes" userId="01f15fd40fc47ae6" providerId="LiveId" clId="{6F4077D6-3DBB-4857-B914-7BA5C2590077}" dt="2024-07-19T21:52:09.659" v="3723"/>
          <ac:grpSpMkLst>
            <pc:docMk/>
            <pc:sldMk cId="2483377107" sldId="279"/>
            <ac:grpSpMk id="59" creationId="{F5598DD9-2E1D-4A43-F39B-A6AE91F67320}"/>
          </ac:grpSpMkLst>
        </pc:grp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10" creationId="{D943303E-FEC7-45E0-3B1A-D2CFCDD75465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15" creationId="{DDB49952-8381-A985-C04D-34D31AF35606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20" creationId="{9E8AECCC-DEA7-7513-D79E-684C2E7CF857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30" creationId="{6908737D-D64E-C1A1-8665-C3DC063B21FD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35" creationId="{474E7B14-73F5-9227-0903-FD5A153C1309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40" creationId="{0E2AC0C4-0DBB-6010-C3ED-328A2CB87462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50" creationId="{564B7769-A050-6AF4-FA0B-D68E75C2E401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55" creationId="{F93F34BF-51E6-4F9C-AA70-241B32E0F770}"/>
          </ac:picMkLst>
        </pc:picChg>
        <pc:picChg chg="mod">
          <ac:chgData name="Ronaldo Fernandes" userId="01f15fd40fc47ae6" providerId="LiveId" clId="{6F4077D6-3DBB-4857-B914-7BA5C2590077}" dt="2024-07-19T21:52:09.659" v="3723"/>
          <ac:picMkLst>
            <pc:docMk/>
            <pc:sldMk cId="2483377107" sldId="279"/>
            <ac:picMk id="60" creationId="{88749F2F-1CE4-BF9A-F320-F24B41C99DC7}"/>
          </ac:picMkLst>
        </pc:picChg>
      </pc:sldChg>
      <pc:sldChg chg="addSp delSp modSp new mod">
        <pc:chgData name="Ronaldo Fernandes" userId="01f15fd40fc47ae6" providerId="LiveId" clId="{6F4077D6-3DBB-4857-B914-7BA5C2590077}" dt="2024-07-20T19:35:25.650" v="5215" actId="20577"/>
        <pc:sldMkLst>
          <pc:docMk/>
          <pc:sldMk cId="2075440149" sldId="280"/>
        </pc:sldMkLst>
        <pc:spChg chg="del">
          <ac:chgData name="Ronaldo Fernandes" userId="01f15fd40fc47ae6" providerId="LiveId" clId="{6F4077D6-3DBB-4857-B914-7BA5C2590077}" dt="2024-07-19T21:53:27.211" v="3727" actId="478"/>
          <ac:spMkLst>
            <pc:docMk/>
            <pc:sldMk cId="2075440149" sldId="280"/>
            <ac:spMk id="2" creationId="{25B86F57-E6C9-5D51-FE6F-6A37497DB468}"/>
          </ac:spMkLst>
        </pc:spChg>
        <pc:spChg chg="del">
          <ac:chgData name="Ronaldo Fernandes" userId="01f15fd40fc47ae6" providerId="LiveId" clId="{6F4077D6-3DBB-4857-B914-7BA5C2590077}" dt="2024-07-19T21:53:54.400" v="3728" actId="21"/>
          <ac:spMkLst>
            <pc:docMk/>
            <pc:sldMk cId="2075440149" sldId="280"/>
            <ac:spMk id="3" creationId="{BD661284-B9ED-9A94-CFE1-A0CD9C68E032}"/>
          </ac:spMkLst>
        </pc:spChg>
        <pc:spChg chg="add del mod">
          <ac:chgData name="Ronaldo Fernandes" userId="01f15fd40fc47ae6" providerId="LiveId" clId="{6F4077D6-3DBB-4857-B914-7BA5C2590077}" dt="2024-07-19T21:54:01.714" v="3730" actId="21"/>
          <ac:spMkLst>
            <pc:docMk/>
            <pc:sldMk cId="2075440149" sldId="280"/>
            <ac:spMk id="4" creationId="{BD661284-B9ED-9A94-CFE1-A0CD9C68E032}"/>
          </ac:spMkLst>
        </pc:spChg>
        <pc:spChg chg="add mod">
          <ac:chgData name="Ronaldo Fernandes" userId="01f15fd40fc47ae6" providerId="LiveId" clId="{6F4077D6-3DBB-4857-B914-7BA5C2590077}" dt="2024-07-20T19:35:25.650" v="5215" actId="20577"/>
          <ac:spMkLst>
            <pc:docMk/>
            <pc:sldMk cId="2075440149" sldId="280"/>
            <ac:spMk id="5" creationId="{561ADE28-17BE-6309-A3C8-9B3A9CA4A477}"/>
          </ac:spMkLst>
        </pc:spChg>
      </pc:sldChg>
      <pc:sldChg chg="addSp delSp modSp new mod">
        <pc:chgData name="Ronaldo Fernandes" userId="01f15fd40fc47ae6" providerId="LiveId" clId="{6F4077D6-3DBB-4857-B914-7BA5C2590077}" dt="2024-07-20T19:41:24.869" v="5413" actId="6549"/>
        <pc:sldMkLst>
          <pc:docMk/>
          <pc:sldMk cId="2873859645" sldId="281"/>
        </pc:sldMkLst>
        <pc:spChg chg="del">
          <ac:chgData name="Ronaldo Fernandes" userId="01f15fd40fc47ae6" providerId="LiveId" clId="{6F4077D6-3DBB-4857-B914-7BA5C2590077}" dt="2024-07-19T21:56:33.361" v="3750" actId="21"/>
          <ac:spMkLst>
            <pc:docMk/>
            <pc:sldMk cId="2873859645" sldId="281"/>
            <ac:spMk id="2" creationId="{E0FE62F2-4A60-D78C-6F82-8865F0BFE515}"/>
          </ac:spMkLst>
        </pc:spChg>
        <pc:spChg chg="del">
          <ac:chgData name="Ronaldo Fernandes" userId="01f15fd40fc47ae6" providerId="LiveId" clId="{6F4077D6-3DBB-4857-B914-7BA5C2590077}" dt="2024-07-19T21:56:36.783" v="3751" actId="21"/>
          <ac:spMkLst>
            <pc:docMk/>
            <pc:sldMk cId="2873859645" sldId="281"/>
            <ac:spMk id="3" creationId="{38DAE111-19D7-737D-CD97-F67BCABB41FE}"/>
          </ac:spMkLst>
        </pc:spChg>
        <pc:spChg chg="add mod">
          <ac:chgData name="Ronaldo Fernandes" userId="01f15fd40fc47ae6" providerId="LiveId" clId="{6F4077D6-3DBB-4857-B914-7BA5C2590077}" dt="2024-07-20T19:41:24.869" v="5413" actId="6549"/>
          <ac:spMkLst>
            <pc:docMk/>
            <pc:sldMk cId="2873859645" sldId="281"/>
            <ac:spMk id="5" creationId="{334E4FF7-0125-8F75-2CE1-25619CF35F06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" creationId="{BBCA7510-0032-74CE-EF24-31C197E7B93B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8" creationId="{E8032478-1DFD-A6CC-BCAE-DE083293239C}"/>
          </ac:spMkLst>
        </pc:spChg>
        <pc:spChg chg="add mod">
          <ac:chgData name="Ronaldo Fernandes" userId="01f15fd40fc47ae6" providerId="LiveId" clId="{6F4077D6-3DBB-4857-B914-7BA5C2590077}" dt="2024-07-19T21:57:40.621" v="3756" actId="14100"/>
          <ac:spMkLst>
            <pc:docMk/>
            <pc:sldMk cId="2873859645" sldId="281"/>
            <ac:spMk id="9" creationId="{DC6627E7-8C4A-1E55-5EE6-97E051C88EF5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2" creationId="{1812C7ED-87E9-B230-75F0-0BD4A590B096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3" creationId="{3F72CDE0-DD60-466C-143D-D9212A8D7B9F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4" creationId="{B2F2224B-947F-B084-2837-1D50C9510B14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7" creationId="{7CFF8F6E-0470-CC30-308B-E23FD7E1B084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8" creationId="{5192DAA3-4D1A-C95B-F74E-086D07707169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19" creationId="{09CD930A-D5B4-16BB-FC7B-A1AF6946DB1B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2" creationId="{25CFCAEF-2A9A-4569-BE77-9E995E561763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3" creationId="{1250091D-F5B8-43A7-EE6B-73703E099230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4" creationId="{E4726930-F624-EAB2-F207-B17837864825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7" creationId="{9D009331-04C2-8A1E-EF81-1703253F15C8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8" creationId="{2794BF26-9B0E-A6CB-424D-FE432B78CE87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29" creationId="{58BEC4D7-C1DA-4795-D71B-AD63DE845F32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2" creationId="{AAF6F5F2-176C-6C53-FE34-4440B03D129D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3" creationId="{68697B43-E467-9A45-74BF-87F34644CE60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4" creationId="{DF072181-4089-595F-B6C7-0460F1C6B923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7" creationId="{9AA76788-0BFA-1F08-1A06-3098BD7E3287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8" creationId="{166308F0-CA6B-A2ED-062C-790C96F34005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39" creationId="{E43744EF-6E0F-3A2E-FC6B-7FFCAFE4884F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2" creationId="{D7966582-9059-5761-9A6F-EBB648AD6AF1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3" creationId="{243C40C5-82AA-CD24-CA6C-CD1AF45AAF4C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4" creationId="{5547A11F-F9AB-8429-C5E5-B764C7446B5C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6" creationId="{7A9AF550-213F-48F4-5B7F-81A7EEA286DE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7" creationId="{B3D185D9-A1FF-8FA3-36A1-0FBC16083984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48" creationId="{0C884EAA-E905-A542-585F-069D250862CF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1" creationId="{972EC3ED-8F0A-61AE-FB20-9103CFD46D20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2" creationId="{DC3FB91D-5F34-46D6-91B4-1B11BB1890F5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3" creationId="{DD3FC8F1-7435-4D70-7087-85D0F8D7C324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6" creationId="{0A011E5A-C1A7-4AE4-7832-2B1931078645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7" creationId="{2409A7AB-4EA0-D8F2-F643-640E1F74061A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58" creationId="{9959C183-0525-54F2-F664-D9AAD9580B17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1" creationId="{4F3BFC35-3D09-8EFA-0EBB-65F2F1B38753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2" creationId="{6ED7AD25-F2C6-F9C9-5691-E81795149AEA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3" creationId="{FC740BB3-BDA9-3B28-534F-8555B1E687CA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6" creationId="{C8F4C7AE-D8B2-324F-F3B1-773F2124D220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7" creationId="{0041E533-D923-6BD2-BFE1-785B16502BE6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68" creationId="{DB428BE9-2883-C8E2-8BA4-13EDDC4DBBD9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1" creationId="{FBFC9FE6-8227-2085-7459-DA57BF1F58DA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2" creationId="{B5BA30F1-EDD8-7034-C1B2-BA9773E0F1FE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3" creationId="{03E93C55-990F-A9EE-090C-3274080FF9B7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6" creationId="{8E0D455E-81A3-0408-5981-69E300B95E9E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7" creationId="{696D6DEC-D8DE-7307-1C69-651A9B5ABA3E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78" creationId="{2801E91F-5CB8-7F87-D4FC-5B6528AA1016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81" creationId="{6E75DF41-761A-DF29-E1C3-B743405B79B5}"/>
          </ac:spMkLst>
        </pc:spChg>
        <pc:spChg chg="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82" creationId="{BD7882C7-4B08-3337-76B0-62F97A7CB97C}"/>
          </ac:spMkLst>
        </pc:spChg>
        <pc:spChg chg="add mod">
          <ac:chgData name="Ronaldo Fernandes" userId="01f15fd40fc47ae6" providerId="LiveId" clId="{6F4077D6-3DBB-4857-B914-7BA5C2590077}" dt="2024-07-19T21:57:16.277" v="3754"/>
          <ac:spMkLst>
            <pc:docMk/>
            <pc:sldMk cId="2873859645" sldId="281"/>
            <ac:spMk id="83" creationId="{CD748E53-1930-7BE1-CF15-0234ED02BBA7}"/>
          </ac:spMkLst>
        </pc:s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6" creationId="{F2B13824-CF6E-B1B1-2794-2876FD54A540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10" creationId="{5AC72D20-549D-725A-49D4-C1DD72E2384A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15" creationId="{F2BB4A47-0F68-E89E-7262-8C58ABC72C4D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20" creationId="{8AD9C499-B371-4D7B-332E-62996DF062FA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25" creationId="{FA51873D-5CCA-B0D4-9FD1-D340E473F08D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30" creationId="{89F27BB3-DF8C-3CF2-A248-DDA929EDE2F6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35" creationId="{AC5D0490-8C2E-6706-1B3D-A78D43E26E24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40" creationId="{933E96B0-8CDD-4B56-8717-13F30575D5EB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45" creationId="{7EA7E504-1AD9-A11D-B960-D8279401C493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49" creationId="{16554B2A-591B-0DDE-1983-014078A423BB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54" creationId="{A770BB03-13CB-1437-F31E-F551CDB4E0D2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59" creationId="{3CE947A9-0A0E-9C99-1B5F-6FBFC056973A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64" creationId="{19D834D7-3DA6-8999-ECB0-09A595BDC28C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69" creationId="{D314E80B-6BC7-B4A9-D946-84450B52303C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74" creationId="{1D20FE70-FEF1-70BD-84F4-7DCA3959A348}"/>
          </ac:grpSpMkLst>
        </pc:grpChg>
        <pc:grpChg chg="add mod">
          <ac:chgData name="Ronaldo Fernandes" userId="01f15fd40fc47ae6" providerId="LiveId" clId="{6F4077D6-3DBB-4857-B914-7BA5C2590077}" dt="2024-07-19T21:57:16.277" v="3754"/>
          <ac:grpSpMkLst>
            <pc:docMk/>
            <pc:sldMk cId="2873859645" sldId="281"/>
            <ac:grpSpMk id="79" creationId="{A67558E1-9EDE-C0B3-AEB7-D3888D2A305D}"/>
          </ac:grpSpMkLst>
        </pc:grp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11" creationId="{352CF96C-6948-AF52-61B9-F029F8B3A380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16" creationId="{DBDFF496-F6CD-D10F-7B03-C59A6B9A3C7F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21" creationId="{1A7BD0AB-1295-1F93-152B-3DAAF2B09DC8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26" creationId="{CAE15D5B-F6D9-9F25-71DA-55845D1D0E0C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31" creationId="{619E15A0-0B86-4993-A242-8BA4262ECD11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36" creationId="{8A536871-1BDC-4E01-BE47-1D7B9F4240B0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41" creationId="{1468BB7C-9D9E-9350-518E-7031E8D2636D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50" creationId="{298CCB3A-A177-585C-2DB3-AF4448D694E2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55" creationId="{645A6C42-A683-47AA-B7A5-9D4B601FD330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60" creationId="{8D6FAA6C-C50C-1AC1-D9C3-5ACB637818A6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65" creationId="{A0FC6F7B-7FAC-F128-AA22-A7BFB9A34D3D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70" creationId="{477A94D7-3ACE-1E38-B972-DA1B50BA5C98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75" creationId="{29DC380A-926D-98E2-1769-0D9100D2D805}"/>
          </ac:picMkLst>
        </pc:picChg>
        <pc:picChg chg="mod">
          <ac:chgData name="Ronaldo Fernandes" userId="01f15fd40fc47ae6" providerId="LiveId" clId="{6F4077D6-3DBB-4857-B914-7BA5C2590077}" dt="2024-07-19T21:57:16.277" v="3754"/>
          <ac:picMkLst>
            <pc:docMk/>
            <pc:sldMk cId="2873859645" sldId="281"/>
            <ac:picMk id="80" creationId="{E6FEE351-D113-0EC6-4ED5-E99E15D4C53C}"/>
          </ac:picMkLst>
        </pc:picChg>
        <pc:picChg chg="add mod">
          <ac:chgData name="Ronaldo Fernandes" userId="01f15fd40fc47ae6" providerId="LiveId" clId="{6F4077D6-3DBB-4857-B914-7BA5C2590077}" dt="2024-07-19T22:05:44.644" v="3801" actId="14100"/>
          <ac:picMkLst>
            <pc:docMk/>
            <pc:sldMk cId="2873859645" sldId="281"/>
            <ac:picMk id="4098" creationId="{30E4E1ED-016F-5131-91DB-24E5B803581C}"/>
          </ac:picMkLst>
        </pc:picChg>
        <pc:picChg chg="add mod">
          <ac:chgData name="Ronaldo Fernandes" userId="01f15fd40fc47ae6" providerId="LiveId" clId="{6F4077D6-3DBB-4857-B914-7BA5C2590077}" dt="2024-07-19T22:05:40.956" v="3800" actId="14100"/>
          <ac:picMkLst>
            <pc:docMk/>
            <pc:sldMk cId="2873859645" sldId="281"/>
            <ac:picMk id="4100" creationId="{A0C593F7-CC23-644D-68D8-6A885908D13D}"/>
          </ac:picMkLst>
        </pc:picChg>
      </pc:sldChg>
      <pc:sldChg chg="addSp delSp modSp new mod">
        <pc:chgData name="Ronaldo Fernandes" userId="01f15fd40fc47ae6" providerId="LiveId" clId="{6F4077D6-3DBB-4857-B914-7BA5C2590077}" dt="2024-07-20T19:46:34.163" v="5421" actId="14100"/>
        <pc:sldMkLst>
          <pc:docMk/>
          <pc:sldMk cId="2551082044" sldId="282"/>
        </pc:sldMkLst>
        <pc:spChg chg="del">
          <ac:chgData name="Ronaldo Fernandes" userId="01f15fd40fc47ae6" providerId="LiveId" clId="{6F4077D6-3DBB-4857-B914-7BA5C2590077}" dt="2024-07-19T22:06:33.743" v="3802" actId="478"/>
          <ac:spMkLst>
            <pc:docMk/>
            <pc:sldMk cId="2551082044" sldId="282"/>
            <ac:spMk id="2" creationId="{EFE55C75-B77C-5D6B-00FD-9C7E26741818}"/>
          </ac:spMkLst>
        </pc:spChg>
        <pc:spChg chg="del">
          <ac:chgData name="Ronaldo Fernandes" userId="01f15fd40fc47ae6" providerId="LiveId" clId="{6F4077D6-3DBB-4857-B914-7BA5C2590077}" dt="2024-07-19T22:06:35.165" v="3803" actId="478"/>
          <ac:spMkLst>
            <pc:docMk/>
            <pc:sldMk cId="2551082044" sldId="282"/>
            <ac:spMk id="3" creationId="{E5C13FB1-BC5C-974E-7D39-A32F978EDE38}"/>
          </ac:spMkLst>
        </pc:spChg>
        <pc:spChg chg="add del mod">
          <ac:chgData name="Ronaldo Fernandes" userId="01f15fd40fc47ae6" providerId="LiveId" clId="{6F4077D6-3DBB-4857-B914-7BA5C2590077}" dt="2024-07-19T22:10:11.292" v="3815" actId="478"/>
          <ac:spMkLst>
            <pc:docMk/>
            <pc:sldMk cId="2551082044" sldId="282"/>
            <ac:spMk id="5" creationId="{6D012C01-6A13-CEA2-0073-11BBA4E41327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6" creationId="{3A9FC4B5-3ECE-C133-A454-E00B41E76068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8" creationId="{D273350B-9997-24C9-C72B-0B44D328805E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9" creationId="{DE71FEFD-CAE3-FC56-188F-887CF4C6B556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0" creationId="{62CE9106-A632-07C6-624D-0E392A2E4F92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2" creationId="{5E133838-84CE-E747-E21F-528E9F35CCF3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3" creationId="{0E01475A-255C-4C49-8537-23B3806F87E9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4" creationId="{2C7A3D51-D3A4-FD79-4D34-BA069E22D7E0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6" creationId="{9B011343-34F5-C01E-50E7-02C9149EC9FC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7" creationId="{0ABEF562-A8CF-0F67-EC9A-ACE3F836574F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18" creationId="{DA3A885D-B440-DC6F-C844-7E681340DDB6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0" creationId="{B7DD4342-E2D9-E7A7-FC49-83691F8A78B7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1" creationId="{AF0A807A-B023-57D5-0377-6DC49B606196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2" creationId="{EAE2E145-577F-D0C1-5721-D32E61663258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4" creationId="{C4A037E6-46CF-6165-0CB7-E23FD45B2E07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5" creationId="{2C6C3223-52ED-F3EB-51DE-64F10B07295B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6" creationId="{C29CC1DD-87B1-3BDA-9DED-15F9C66538DD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8" creationId="{19B86465-9DB6-8619-9CFE-63A9BCADAB3A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29" creationId="{EA1FF8D1-EB78-0541-F56D-3DAE0E3403B8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30" creationId="{B3AC4986-773B-55FE-9ED3-14716EAE9703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32" creationId="{E0AFC97A-F70B-2BC2-4DB0-7BC322314DA9}"/>
          </ac:spMkLst>
        </pc:spChg>
        <pc:spChg chg="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33" creationId="{74E2266F-57FE-014F-0C69-05C281E83B2E}"/>
          </ac:spMkLst>
        </pc:spChg>
        <pc:spChg chg="add mod">
          <ac:chgData name="Ronaldo Fernandes" userId="01f15fd40fc47ae6" providerId="LiveId" clId="{6F4077D6-3DBB-4857-B914-7BA5C2590077}" dt="2024-07-19T22:08:21.320" v="3809"/>
          <ac:spMkLst>
            <pc:docMk/>
            <pc:sldMk cId="2551082044" sldId="282"/>
            <ac:spMk id="34" creationId="{9CF444AB-A40A-96F9-AC08-FB150BAA4824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35" creationId="{9EEE7594-2F6C-7526-9E21-543B0BEBF043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37" creationId="{EBF0F540-1E55-B855-130D-9E224ACA7961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38" creationId="{242D1710-7A76-7646-53DF-25F687BF6F89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39" creationId="{88F0307B-CF73-A63C-F9B9-BE6C89B62A70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41" creationId="{9BF7FD0D-CF12-23EA-6FD8-0A17B4D0EDCB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42" creationId="{1D50011D-04E6-1793-1F9A-52BCC1D1AAE2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43" creationId="{3602B8B8-9278-F3DE-7ECB-6EF1C33F2F7C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45" creationId="{99087FC9-4CCE-1C13-8580-B0F65A33D510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46" creationId="{362D14C4-B797-E467-4260-599437F745DF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47" creationId="{D2CC9D87-67EB-38B7-F9A0-B40579C2E9B0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49" creationId="{E472E135-643B-F960-EAB4-6EEE07593979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50" creationId="{FD570A83-10CF-3296-377C-2B5B141BA582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51" creationId="{7CBA16C2-2500-E08B-7328-B7D841821168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53" creationId="{31E1334D-5602-2511-C76C-AC44B3AEA8E1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54" creationId="{5C61FABD-0967-607F-7F07-656E1AB4D853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55" creationId="{191C496D-F00C-4FC2-F427-01D07B28B93A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57" creationId="{C00D7434-8175-CD0C-DFD2-E44B00D0506C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58" creationId="{28E18740-6BA4-E1FC-643E-F56CD9CAFD8C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59" creationId="{C9D0B2B2-D6C8-55FC-68D9-FCD9934FDF99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61" creationId="{089E8144-E892-5D3A-9133-9F97E0CA9154}"/>
          </ac:spMkLst>
        </pc:spChg>
        <pc:spChg chg="mod">
          <ac:chgData name="Ronaldo Fernandes" userId="01f15fd40fc47ae6" providerId="LiveId" clId="{6F4077D6-3DBB-4857-B914-7BA5C2590077}" dt="2024-07-19T22:09:42.553" v="3813"/>
          <ac:spMkLst>
            <pc:docMk/>
            <pc:sldMk cId="2551082044" sldId="282"/>
            <ac:spMk id="62" creationId="{600752CE-4C40-EE28-6276-A8E1B1BCE882}"/>
          </ac:spMkLst>
        </pc:spChg>
        <pc:spChg chg="add del mod">
          <ac:chgData name="Ronaldo Fernandes" userId="01f15fd40fc47ae6" providerId="LiveId" clId="{6F4077D6-3DBB-4857-B914-7BA5C2590077}" dt="2024-07-19T22:10:17.607" v="3816" actId="478"/>
          <ac:spMkLst>
            <pc:docMk/>
            <pc:sldMk cId="2551082044" sldId="282"/>
            <ac:spMk id="63" creationId="{B35FBFB4-9C93-B736-4D2D-DA558CDB7395}"/>
          </ac:spMkLst>
        </pc:spChg>
        <pc:spChg chg="add mod">
          <ac:chgData name="Ronaldo Fernandes" userId="01f15fd40fc47ae6" providerId="LiveId" clId="{6F4077D6-3DBB-4857-B914-7BA5C2590077}" dt="2024-07-20T19:45:35.906" v="5414" actId="255"/>
          <ac:spMkLst>
            <pc:docMk/>
            <pc:sldMk cId="2551082044" sldId="282"/>
            <ac:spMk id="64" creationId="{8A7A1B9E-6BC6-52FF-9EBA-F5A6E0BA2EBF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66" creationId="{7687B794-952B-1407-9D0C-7F19067FD78F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67" creationId="{AD51E137-D51D-00AB-C447-6360288ACC11}"/>
          </ac:spMkLst>
        </pc:spChg>
        <pc:spChg chg="add 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68" creationId="{975B9602-5F46-6E93-E7FF-9BF47B51B09A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0" creationId="{C9C26F48-B72B-CF35-6B77-C1348630DAA3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1" creationId="{38F2BB9B-41FF-61C4-7D13-D9CAE731B103}"/>
          </ac:spMkLst>
        </pc:spChg>
        <pc:spChg chg="add mod">
          <ac:chgData name="Ronaldo Fernandes" userId="01f15fd40fc47ae6" providerId="LiveId" clId="{6F4077D6-3DBB-4857-B914-7BA5C2590077}" dt="2024-07-20T19:45:42.218" v="5415" actId="255"/>
          <ac:spMkLst>
            <pc:docMk/>
            <pc:sldMk cId="2551082044" sldId="282"/>
            <ac:spMk id="72" creationId="{058CB48B-199C-955F-2FB0-ECE794300994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4" creationId="{41BB23A9-E40E-9D7F-D97A-658982CF98A9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5" creationId="{3CE007CB-D479-B290-5E3B-A972F615678E}"/>
          </ac:spMkLst>
        </pc:spChg>
        <pc:spChg chg="add 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6" creationId="{6AF905E8-6FC6-01E6-AD96-68A901CB832E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8" creationId="{566ACECC-4BC8-C38A-A7F7-D3A5DF5B069F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79" creationId="{57B2A211-26C3-2C01-D4AF-5F94C3D28AA3}"/>
          </ac:spMkLst>
        </pc:spChg>
        <pc:spChg chg="add mod">
          <ac:chgData name="Ronaldo Fernandes" userId="01f15fd40fc47ae6" providerId="LiveId" clId="{6F4077D6-3DBB-4857-B914-7BA5C2590077}" dt="2024-07-20T19:46:06.081" v="5418" actId="14100"/>
          <ac:spMkLst>
            <pc:docMk/>
            <pc:sldMk cId="2551082044" sldId="282"/>
            <ac:spMk id="80" creationId="{A887EA9B-893A-DD34-DB77-AD0B5D9F8657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82" creationId="{B0A8FB0E-5C7B-EF19-F66B-8B762F5151A3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83" creationId="{8A3125EB-A296-2F47-A66B-64754BED49A3}"/>
          </ac:spMkLst>
        </pc:spChg>
        <pc:spChg chg="add 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84" creationId="{7928FA10-85F7-CE71-6B70-CD4EB9C6967E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86" creationId="{53B580D5-E2CE-D31B-A7B3-324F5CECA461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87" creationId="{F9FDAB46-F314-74FE-000C-75272BD2000A}"/>
          </ac:spMkLst>
        </pc:spChg>
        <pc:spChg chg="add mod">
          <ac:chgData name="Ronaldo Fernandes" userId="01f15fd40fc47ae6" providerId="LiveId" clId="{6F4077D6-3DBB-4857-B914-7BA5C2590077}" dt="2024-07-20T19:46:34.163" v="5421" actId="14100"/>
          <ac:spMkLst>
            <pc:docMk/>
            <pc:sldMk cId="2551082044" sldId="282"/>
            <ac:spMk id="88" creationId="{12F47A70-0256-299B-62B5-FEB5768CDD91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90" creationId="{5B70D5EE-638F-8F0F-C387-81C83278F797}"/>
          </ac:spMkLst>
        </pc:spChg>
        <pc:spChg chg="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91" creationId="{C2AB8510-F671-95E2-BD7A-F983A5B3A0F8}"/>
          </ac:spMkLst>
        </pc:spChg>
        <pc:spChg chg="add mod">
          <ac:chgData name="Ronaldo Fernandes" userId="01f15fd40fc47ae6" providerId="LiveId" clId="{6F4077D6-3DBB-4857-B914-7BA5C2590077}" dt="2024-07-19T22:11:26.927" v="3817"/>
          <ac:spMkLst>
            <pc:docMk/>
            <pc:sldMk cId="2551082044" sldId="282"/>
            <ac:spMk id="92" creationId="{E8F080F7-CF01-7961-D6FD-FB8B684561D7}"/>
          </ac:spMkLst>
        </pc:spChg>
        <pc:spChg chg="mod">
          <ac:chgData name="Ronaldo Fernandes" userId="01f15fd40fc47ae6" providerId="LiveId" clId="{6F4077D6-3DBB-4857-B914-7BA5C2590077}" dt="2024-07-19T22:11:49.708" v="3821"/>
          <ac:spMkLst>
            <pc:docMk/>
            <pc:sldMk cId="2551082044" sldId="282"/>
            <ac:spMk id="94" creationId="{B8AA744E-A160-FA06-2FFF-6D7BD4ACD127}"/>
          </ac:spMkLst>
        </pc:spChg>
        <pc:spChg chg="mod">
          <ac:chgData name="Ronaldo Fernandes" userId="01f15fd40fc47ae6" providerId="LiveId" clId="{6F4077D6-3DBB-4857-B914-7BA5C2590077}" dt="2024-07-19T22:11:49.708" v="3821"/>
          <ac:spMkLst>
            <pc:docMk/>
            <pc:sldMk cId="2551082044" sldId="282"/>
            <ac:spMk id="95" creationId="{83F61511-EFB5-6502-E28B-ACA7A6D2D3D1}"/>
          </ac:spMkLst>
        </pc:spChg>
        <pc:spChg chg="add mod">
          <ac:chgData name="Ronaldo Fernandes" userId="01f15fd40fc47ae6" providerId="LiveId" clId="{6F4077D6-3DBB-4857-B914-7BA5C2590077}" dt="2024-07-19T22:16:17.860" v="3862" actId="13926"/>
          <ac:spMkLst>
            <pc:docMk/>
            <pc:sldMk cId="2551082044" sldId="282"/>
            <ac:spMk id="97" creationId="{9D7A85AE-1EC2-E819-3E2E-05BD8B3E814D}"/>
          </ac:spMkLst>
        </pc:spChg>
        <pc:grpChg chg="add mod">
          <ac:chgData name="Ronaldo Fernandes" userId="01f15fd40fc47ae6" providerId="LiveId" clId="{6F4077D6-3DBB-4857-B914-7BA5C2590077}" dt="2024-07-19T22:08:28.291" v="3811" actId="1076"/>
          <ac:grpSpMkLst>
            <pc:docMk/>
            <pc:sldMk cId="2551082044" sldId="282"/>
            <ac:grpSpMk id="7" creationId="{A1729B18-1DBA-2710-CD8F-85653582F61F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11" creationId="{CF70EB1E-B5DD-4E60-A64D-D6CC05E6CA00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15" creationId="{E9639E6A-9503-BECF-97CF-AE0578EE66FD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19" creationId="{312E4F0A-2347-FF99-9744-1FF7FDF35F24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23" creationId="{23A4F76F-58D5-3681-3A16-324EB907B0BD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27" creationId="{6AA0CC1D-217F-D1EE-0B9D-3956ABD02AD3}"/>
          </ac:grpSpMkLst>
        </pc:grpChg>
        <pc:grpChg chg="add mod">
          <ac:chgData name="Ronaldo Fernandes" userId="01f15fd40fc47ae6" providerId="LiveId" clId="{6F4077D6-3DBB-4857-B914-7BA5C2590077}" dt="2024-07-19T22:08:21.320" v="3809"/>
          <ac:grpSpMkLst>
            <pc:docMk/>
            <pc:sldMk cId="2551082044" sldId="282"/>
            <ac:grpSpMk id="31" creationId="{ADC21898-83FC-94B2-653D-DF45E1CC6078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36" creationId="{7EAE1C5A-DA90-6703-B37E-C54512F30948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40" creationId="{62E4B7B1-40D1-F793-D351-EA3676E875D1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44" creationId="{394F8A89-49F2-D053-2B60-EA2A49AE8368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48" creationId="{92070CC1-D592-766A-B745-104A376A827A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52" creationId="{03E61BCC-3CF4-7785-BDAE-3CB22944347D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56" creationId="{DB6FC2DC-45CD-0F44-52A6-F5014DA69F1D}"/>
          </ac:grpSpMkLst>
        </pc:grpChg>
        <pc:grpChg chg="add del mod">
          <ac:chgData name="Ronaldo Fernandes" userId="01f15fd40fc47ae6" providerId="LiveId" clId="{6F4077D6-3DBB-4857-B914-7BA5C2590077}" dt="2024-07-19T22:10:17.607" v="3816" actId="478"/>
          <ac:grpSpMkLst>
            <pc:docMk/>
            <pc:sldMk cId="2551082044" sldId="282"/>
            <ac:grpSpMk id="60" creationId="{46D7938B-4E38-9120-07E3-B89B8BE10A5C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65" creationId="{7DC91F51-9281-FB8C-B455-7D1D639AB30B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69" creationId="{024832BE-254D-9BE9-632D-E84028BE85E8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73" creationId="{1582264E-2B90-09D1-E0C6-16529D822DCE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77" creationId="{00930813-21F3-4803-FAD2-101584968714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81" creationId="{4E3774BA-7494-3873-B2AF-6E4B369CE748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85" creationId="{DD0CBC06-F266-22BB-550E-2B2D1C659E46}"/>
          </ac:grpSpMkLst>
        </pc:grpChg>
        <pc:grpChg chg="add mod">
          <ac:chgData name="Ronaldo Fernandes" userId="01f15fd40fc47ae6" providerId="LiveId" clId="{6F4077D6-3DBB-4857-B914-7BA5C2590077}" dt="2024-07-19T22:11:26.927" v="3817"/>
          <ac:grpSpMkLst>
            <pc:docMk/>
            <pc:sldMk cId="2551082044" sldId="282"/>
            <ac:grpSpMk id="89" creationId="{9E5D2523-856D-B403-D6C3-4C9D5AD67D2C}"/>
          </ac:grpSpMkLst>
        </pc:grpChg>
        <pc:grpChg chg="add mod">
          <ac:chgData name="Ronaldo Fernandes" userId="01f15fd40fc47ae6" providerId="LiveId" clId="{6F4077D6-3DBB-4857-B914-7BA5C2590077}" dt="2024-07-19T22:13:36.844" v="3840" actId="1076"/>
          <ac:grpSpMkLst>
            <pc:docMk/>
            <pc:sldMk cId="2551082044" sldId="282"/>
            <ac:grpSpMk id="93" creationId="{CD97A4C2-7E84-B710-0BF7-BF32B89F9481}"/>
          </ac:grpSpMkLst>
        </pc:grpChg>
      </pc:sldChg>
      <pc:sldChg chg="addSp delSp modSp new mod">
        <pc:chgData name="Ronaldo Fernandes" userId="01f15fd40fc47ae6" providerId="LiveId" clId="{6F4077D6-3DBB-4857-B914-7BA5C2590077}" dt="2024-07-20T19:41:05.070" v="5396" actId="13926"/>
        <pc:sldMkLst>
          <pc:docMk/>
          <pc:sldMk cId="2668815579" sldId="283"/>
        </pc:sldMkLst>
        <pc:spChg chg="del">
          <ac:chgData name="Ronaldo Fernandes" userId="01f15fd40fc47ae6" providerId="LiveId" clId="{6F4077D6-3DBB-4857-B914-7BA5C2590077}" dt="2024-07-19T22:00:50.819" v="3765" actId="478"/>
          <ac:spMkLst>
            <pc:docMk/>
            <pc:sldMk cId="2668815579" sldId="283"/>
            <ac:spMk id="2" creationId="{976C70B3-F4BC-6556-BED3-ADB9980EEAAC}"/>
          </ac:spMkLst>
        </pc:spChg>
        <pc:spChg chg="del">
          <ac:chgData name="Ronaldo Fernandes" userId="01f15fd40fc47ae6" providerId="LiveId" clId="{6F4077D6-3DBB-4857-B914-7BA5C2590077}" dt="2024-07-19T22:00:53.850" v="3768" actId="478"/>
          <ac:spMkLst>
            <pc:docMk/>
            <pc:sldMk cId="2668815579" sldId="283"/>
            <ac:spMk id="3" creationId="{560B559C-B54C-BEFD-98A6-4AF0D4FD863C}"/>
          </ac:spMkLst>
        </pc:spChg>
        <pc:spChg chg="add del mod">
          <ac:chgData name="Ronaldo Fernandes" userId="01f15fd40fc47ae6" providerId="LiveId" clId="{6F4077D6-3DBB-4857-B914-7BA5C2590077}" dt="2024-07-19T22:00:50.834" v="3767"/>
          <ac:spMkLst>
            <pc:docMk/>
            <pc:sldMk cId="2668815579" sldId="283"/>
            <ac:spMk id="4" creationId="{A4CBE2EA-EACA-9562-0BB3-360F187FF6F7}"/>
          </ac:spMkLst>
        </pc:spChg>
        <pc:spChg chg="add mod">
          <ac:chgData name="Ronaldo Fernandes" userId="01f15fd40fc47ae6" providerId="LiveId" clId="{6F4077D6-3DBB-4857-B914-7BA5C2590077}" dt="2024-07-20T19:41:05.070" v="5396" actId="13926"/>
          <ac:spMkLst>
            <pc:docMk/>
            <pc:sldMk cId="2668815579" sldId="283"/>
            <ac:spMk id="6" creationId="{FE762B2B-61DB-8E6A-297F-A35D415A4CC3}"/>
          </ac:spMkLst>
        </pc:spChg>
        <pc:picChg chg="add mod">
          <ac:chgData name="Ronaldo Fernandes" userId="01f15fd40fc47ae6" providerId="LiveId" clId="{6F4077D6-3DBB-4857-B914-7BA5C2590077}" dt="2024-07-19T22:04:20.156" v="3790" actId="1076"/>
          <ac:picMkLst>
            <pc:docMk/>
            <pc:sldMk cId="2668815579" sldId="283"/>
            <ac:picMk id="3074" creationId="{2137AE7D-ED15-6DB4-40B6-25F27E80E734}"/>
          </ac:picMkLst>
        </pc:picChg>
        <pc:picChg chg="add mod">
          <ac:chgData name="Ronaldo Fernandes" userId="01f15fd40fc47ae6" providerId="LiveId" clId="{6F4077D6-3DBB-4857-B914-7BA5C2590077}" dt="2024-07-19T22:04:18.562" v="3789" actId="1076"/>
          <ac:picMkLst>
            <pc:docMk/>
            <pc:sldMk cId="2668815579" sldId="283"/>
            <ac:picMk id="3076" creationId="{7E930415-4B8D-2A48-7FA6-D215AA8E61C8}"/>
          </ac:picMkLst>
        </pc:picChg>
      </pc:sldChg>
      <pc:sldChg chg="addSp delSp modSp new mod ord">
        <pc:chgData name="Ronaldo Fernandes" userId="01f15fd40fc47ae6" providerId="LiveId" clId="{6F4077D6-3DBB-4857-B914-7BA5C2590077}" dt="2024-07-20T20:05:00.808" v="5686"/>
        <pc:sldMkLst>
          <pc:docMk/>
          <pc:sldMk cId="1981497617" sldId="284"/>
        </pc:sldMkLst>
        <pc:spChg chg="del">
          <ac:chgData name="Ronaldo Fernandes" userId="01f15fd40fc47ae6" providerId="LiveId" clId="{6F4077D6-3DBB-4857-B914-7BA5C2590077}" dt="2024-07-19T22:18:19.550" v="3864" actId="478"/>
          <ac:spMkLst>
            <pc:docMk/>
            <pc:sldMk cId="1981497617" sldId="284"/>
            <ac:spMk id="2" creationId="{D61FEFE9-4394-66B8-7568-12D44741B794}"/>
          </ac:spMkLst>
        </pc:spChg>
        <pc:spChg chg="del">
          <ac:chgData name="Ronaldo Fernandes" userId="01f15fd40fc47ae6" providerId="LiveId" clId="{6F4077D6-3DBB-4857-B914-7BA5C2590077}" dt="2024-07-19T22:18:21.473" v="3865" actId="478"/>
          <ac:spMkLst>
            <pc:docMk/>
            <pc:sldMk cId="1981497617" sldId="284"/>
            <ac:spMk id="3" creationId="{119322E2-7E4C-0B22-A9E9-BFC6CED5CD1A}"/>
          </ac:spMkLst>
        </pc:spChg>
        <pc:spChg chg="add mod">
          <ac:chgData name="Ronaldo Fernandes" userId="01f15fd40fc47ae6" providerId="LiveId" clId="{6F4077D6-3DBB-4857-B914-7BA5C2590077}" dt="2024-07-20T19:50:18.084" v="5459" actId="20577"/>
          <ac:spMkLst>
            <pc:docMk/>
            <pc:sldMk cId="1981497617" sldId="284"/>
            <ac:spMk id="4" creationId="{1526A7A7-B716-AABF-7B21-3663557AB484}"/>
          </ac:spMkLst>
        </pc:spChg>
        <pc:spChg chg="add mod">
          <ac:chgData name="Ronaldo Fernandes" userId="01f15fd40fc47ae6" providerId="LiveId" clId="{6F4077D6-3DBB-4857-B914-7BA5C2590077}" dt="2024-07-20T19:55:27.328" v="5676" actId="13926"/>
          <ac:spMkLst>
            <pc:docMk/>
            <pc:sldMk cId="1981497617" sldId="284"/>
            <ac:spMk id="5" creationId="{6FBA2CFB-29A3-2528-D9E9-54CFE3042F91}"/>
          </ac:spMkLst>
        </pc:spChg>
        <pc:picChg chg="add mod">
          <ac:chgData name="Ronaldo Fernandes" userId="01f15fd40fc47ae6" providerId="LiveId" clId="{6F4077D6-3DBB-4857-B914-7BA5C2590077}" dt="2024-07-20T19:54:31.401" v="5607" actId="1076"/>
          <ac:picMkLst>
            <pc:docMk/>
            <pc:sldMk cId="1981497617" sldId="284"/>
            <ac:picMk id="1026" creationId="{AA8306B5-6A98-9D0F-74E4-D28AC5567577}"/>
          </ac:picMkLst>
        </pc:picChg>
      </pc:sldChg>
      <pc:sldChg chg="addSp delSp modSp new mod">
        <pc:chgData name="Ronaldo Fernandes" userId="01f15fd40fc47ae6" providerId="LiveId" clId="{6F4077D6-3DBB-4857-B914-7BA5C2590077}" dt="2024-07-20T20:15:55.346" v="6120" actId="255"/>
        <pc:sldMkLst>
          <pc:docMk/>
          <pc:sldMk cId="808898961" sldId="285"/>
        </pc:sldMkLst>
        <pc:spChg chg="del">
          <ac:chgData name="Ronaldo Fernandes" userId="01f15fd40fc47ae6" providerId="LiveId" clId="{6F4077D6-3DBB-4857-B914-7BA5C2590077}" dt="2024-07-19T22:21:58.007" v="3892" actId="478"/>
          <ac:spMkLst>
            <pc:docMk/>
            <pc:sldMk cId="808898961" sldId="285"/>
            <ac:spMk id="2" creationId="{D9901CC4-5C8E-CDCB-0334-240D5DFBC832}"/>
          </ac:spMkLst>
        </pc:spChg>
        <pc:spChg chg="del">
          <ac:chgData name="Ronaldo Fernandes" userId="01f15fd40fc47ae6" providerId="LiveId" clId="{6F4077D6-3DBB-4857-B914-7BA5C2590077}" dt="2024-07-19T22:21:59.554" v="3893" actId="478"/>
          <ac:spMkLst>
            <pc:docMk/>
            <pc:sldMk cId="808898961" sldId="285"/>
            <ac:spMk id="3" creationId="{53651A03-BEE5-37F7-9041-4C9293BDD0AA}"/>
          </ac:spMkLst>
        </pc:spChg>
        <pc:spChg chg="add mod">
          <ac:chgData name="Ronaldo Fernandes" userId="01f15fd40fc47ae6" providerId="LiveId" clId="{6F4077D6-3DBB-4857-B914-7BA5C2590077}" dt="2024-07-20T20:15:55.346" v="6120" actId="255"/>
          <ac:spMkLst>
            <pc:docMk/>
            <pc:sldMk cId="808898961" sldId="285"/>
            <ac:spMk id="4" creationId="{FDC0E69E-7A90-311E-0851-8176FB4C1F17}"/>
          </ac:spMkLst>
        </pc:spChg>
        <pc:picChg chg="add mod">
          <ac:chgData name="Ronaldo Fernandes" userId="01f15fd40fc47ae6" providerId="LiveId" clId="{6F4077D6-3DBB-4857-B914-7BA5C2590077}" dt="2024-07-19T22:23:56.488" v="3900" actId="1076"/>
          <ac:picMkLst>
            <pc:docMk/>
            <pc:sldMk cId="808898961" sldId="285"/>
            <ac:picMk id="5" creationId="{2CBF8D56-1880-1EDE-CDAF-6AD1153C9313}"/>
          </ac:picMkLst>
        </pc:picChg>
      </pc:sldChg>
      <pc:sldChg chg="addSp delSp modSp new mod">
        <pc:chgData name="Ronaldo Fernandes" userId="01f15fd40fc47ae6" providerId="LiveId" clId="{6F4077D6-3DBB-4857-B914-7BA5C2590077}" dt="2024-07-19T22:24:36.437" v="3904"/>
        <pc:sldMkLst>
          <pc:docMk/>
          <pc:sldMk cId="4187294269" sldId="286"/>
        </pc:sldMkLst>
        <pc:spChg chg="del">
          <ac:chgData name="Ronaldo Fernandes" userId="01f15fd40fc47ae6" providerId="LiveId" clId="{6F4077D6-3DBB-4857-B914-7BA5C2590077}" dt="2024-07-19T22:24:09.880" v="3902" actId="478"/>
          <ac:spMkLst>
            <pc:docMk/>
            <pc:sldMk cId="4187294269" sldId="286"/>
            <ac:spMk id="2" creationId="{59B91AA7-5E9B-117E-9E4C-A0D1C774193A}"/>
          </ac:spMkLst>
        </pc:spChg>
        <pc:spChg chg="del">
          <ac:chgData name="Ronaldo Fernandes" userId="01f15fd40fc47ae6" providerId="LiveId" clId="{6F4077D6-3DBB-4857-B914-7BA5C2590077}" dt="2024-07-19T22:24:12.490" v="3903" actId="478"/>
          <ac:spMkLst>
            <pc:docMk/>
            <pc:sldMk cId="4187294269" sldId="286"/>
            <ac:spMk id="3" creationId="{9FBA7A89-4101-8A45-5540-8103B9E60868}"/>
          </ac:spMkLst>
        </pc:spChg>
        <pc:picChg chg="add mod">
          <ac:chgData name="Ronaldo Fernandes" userId="01f15fd40fc47ae6" providerId="LiveId" clId="{6F4077D6-3DBB-4857-B914-7BA5C2590077}" dt="2024-07-19T22:24:36.437" v="3904"/>
          <ac:picMkLst>
            <pc:docMk/>
            <pc:sldMk cId="4187294269" sldId="286"/>
            <ac:picMk id="4" creationId="{ECC7A786-0DAA-70ED-E213-048E003A0B22}"/>
          </ac:picMkLst>
        </pc:picChg>
      </pc:sldChg>
      <pc:sldChg chg="addSp delSp modSp new mod">
        <pc:chgData name="Ronaldo Fernandes" userId="01f15fd40fc47ae6" providerId="LiveId" clId="{6F4077D6-3DBB-4857-B914-7BA5C2590077}" dt="2024-07-25T13:36:57.621" v="6814" actId="1076"/>
        <pc:sldMkLst>
          <pc:docMk/>
          <pc:sldMk cId="1712681052" sldId="287"/>
        </pc:sldMkLst>
        <pc:spChg chg="del">
          <ac:chgData name="Ronaldo Fernandes" userId="01f15fd40fc47ae6" providerId="LiveId" clId="{6F4077D6-3DBB-4857-B914-7BA5C2590077}" dt="2024-07-19T22:24:44.641" v="3906" actId="478"/>
          <ac:spMkLst>
            <pc:docMk/>
            <pc:sldMk cId="1712681052" sldId="287"/>
            <ac:spMk id="2" creationId="{89FF6CBE-5DAD-6FC4-93D1-EED7FEC1EC20}"/>
          </ac:spMkLst>
        </pc:spChg>
        <pc:spChg chg="del">
          <ac:chgData name="Ronaldo Fernandes" userId="01f15fd40fc47ae6" providerId="LiveId" clId="{6F4077D6-3DBB-4857-B914-7BA5C2590077}" dt="2024-07-19T22:24:47.344" v="3907" actId="478"/>
          <ac:spMkLst>
            <pc:docMk/>
            <pc:sldMk cId="1712681052" sldId="287"/>
            <ac:spMk id="3" creationId="{2BFCD3C0-7CAE-7728-2D4E-C72D48639E54}"/>
          </ac:spMkLst>
        </pc:spChg>
        <pc:spChg chg="add mod">
          <ac:chgData name="Ronaldo Fernandes" userId="01f15fd40fc47ae6" providerId="LiveId" clId="{6F4077D6-3DBB-4857-B914-7BA5C2590077}" dt="2024-07-19T22:27:52.477" v="3928" actId="13926"/>
          <ac:spMkLst>
            <pc:docMk/>
            <pc:sldMk cId="1712681052" sldId="287"/>
            <ac:spMk id="4" creationId="{CF313E6D-77F6-CA53-D713-9EA4CE4A6123}"/>
          </ac:spMkLst>
        </pc:spChg>
        <pc:spChg chg="add del mod">
          <ac:chgData name="Ronaldo Fernandes" userId="01f15fd40fc47ae6" providerId="LiveId" clId="{6F4077D6-3DBB-4857-B914-7BA5C2590077}" dt="2024-07-25T13:36:34.954" v="6813" actId="21"/>
          <ac:spMkLst>
            <pc:docMk/>
            <pc:sldMk cId="1712681052" sldId="287"/>
            <ac:spMk id="10" creationId="{F0415554-74E9-53BE-B7F5-C3172C518F1E}"/>
          </ac:spMkLst>
        </pc:spChg>
        <pc:spChg chg="add del">
          <ac:chgData name="Ronaldo Fernandes" userId="01f15fd40fc47ae6" providerId="LiveId" clId="{6F4077D6-3DBB-4857-B914-7BA5C2590077}" dt="2024-07-19T22:27:26.428" v="3924" actId="478"/>
          <ac:spMkLst>
            <pc:docMk/>
            <pc:sldMk cId="1712681052" sldId="287"/>
            <ac:spMk id="12" creationId="{7CB17904-A524-85DC-D454-1D4C54E9602E}"/>
          </ac:spMkLst>
        </pc:spChg>
        <pc:grpChg chg="add mod">
          <ac:chgData name="Ronaldo Fernandes" userId="01f15fd40fc47ae6" providerId="LiveId" clId="{6F4077D6-3DBB-4857-B914-7BA5C2590077}" dt="2024-07-25T13:36:57.621" v="6814" actId="1076"/>
          <ac:grpSpMkLst>
            <pc:docMk/>
            <pc:sldMk cId="1712681052" sldId="287"/>
            <ac:grpSpMk id="6" creationId="{16700E64-FC85-5BAB-77CA-558718E457CA}"/>
          </ac:grpSpMkLst>
        </pc:grpChg>
        <pc:picChg chg="add mod">
          <ac:chgData name="Ronaldo Fernandes" userId="01f15fd40fc47ae6" providerId="LiveId" clId="{6F4077D6-3DBB-4857-B914-7BA5C2590077}" dt="2024-07-19T22:25:22.080" v="3909"/>
          <ac:picMkLst>
            <pc:docMk/>
            <pc:sldMk cId="1712681052" sldId="287"/>
            <ac:picMk id="5" creationId="{4263CE71-DFDB-D540-59A5-63D7FD7FB773}"/>
          </ac:picMkLst>
        </pc:picChg>
        <pc:picChg chg="mod">
          <ac:chgData name="Ronaldo Fernandes" userId="01f15fd40fc47ae6" providerId="LiveId" clId="{6F4077D6-3DBB-4857-B914-7BA5C2590077}" dt="2024-07-19T22:25:54.756" v="3910"/>
          <ac:picMkLst>
            <pc:docMk/>
            <pc:sldMk cId="1712681052" sldId="287"/>
            <ac:picMk id="7" creationId="{C61BFCF9-E213-9B6A-6F45-B77409ECD369}"/>
          </ac:picMkLst>
        </pc:picChg>
        <pc:picChg chg="mod">
          <ac:chgData name="Ronaldo Fernandes" userId="01f15fd40fc47ae6" providerId="LiveId" clId="{6F4077D6-3DBB-4857-B914-7BA5C2590077}" dt="2024-07-19T22:25:54.756" v="3910"/>
          <ac:picMkLst>
            <pc:docMk/>
            <pc:sldMk cId="1712681052" sldId="287"/>
            <ac:picMk id="8" creationId="{053DCAE0-18B4-457C-37DE-91AF002C16DA}"/>
          </ac:picMkLst>
        </pc:picChg>
      </pc:sldChg>
      <pc:sldChg chg="addSp delSp modSp new mod">
        <pc:chgData name="Ronaldo Fernandes" userId="01f15fd40fc47ae6" providerId="LiveId" clId="{6F4077D6-3DBB-4857-B914-7BA5C2590077}" dt="2024-07-20T00:00:48.402" v="4296" actId="122"/>
        <pc:sldMkLst>
          <pc:docMk/>
          <pc:sldMk cId="359260787" sldId="288"/>
        </pc:sldMkLst>
        <pc:spChg chg="del">
          <ac:chgData name="Ronaldo Fernandes" userId="01f15fd40fc47ae6" providerId="LiveId" clId="{6F4077D6-3DBB-4857-B914-7BA5C2590077}" dt="2024-07-19T22:34:55.994" v="3938" actId="478"/>
          <ac:spMkLst>
            <pc:docMk/>
            <pc:sldMk cId="359260787" sldId="288"/>
            <ac:spMk id="2" creationId="{7EBC1350-146A-6D3C-6A96-B67ABF4EE0B0}"/>
          </ac:spMkLst>
        </pc:spChg>
        <pc:spChg chg="del">
          <ac:chgData name="Ronaldo Fernandes" userId="01f15fd40fc47ae6" providerId="LiveId" clId="{6F4077D6-3DBB-4857-B914-7BA5C2590077}" dt="2024-07-19T22:34:59.104" v="3939" actId="478"/>
          <ac:spMkLst>
            <pc:docMk/>
            <pc:sldMk cId="359260787" sldId="288"/>
            <ac:spMk id="3" creationId="{F9DB6FFB-67A9-761F-35AD-08E98A51E045}"/>
          </ac:spMkLst>
        </pc:spChg>
        <pc:spChg chg="add mod">
          <ac:chgData name="Ronaldo Fernandes" userId="01f15fd40fc47ae6" providerId="LiveId" clId="{6F4077D6-3DBB-4857-B914-7BA5C2590077}" dt="2024-07-20T00:00:48.402" v="4296" actId="122"/>
          <ac:spMkLst>
            <pc:docMk/>
            <pc:sldMk cId="359260787" sldId="288"/>
            <ac:spMk id="4" creationId="{E6B9CBBB-5E76-4D0C-3911-8EE64119F2B0}"/>
          </ac:spMkLst>
        </pc:spChg>
      </pc:sldChg>
      <pc:sldChg chg="addSp delSp modSp new mod">
        <pc:chgData name="Ronaldo Fernandes" userId="01f15fd40fc47ae6" providerId="LiveId" clId="{6F4077D6-3DBB-4857-B914-7BA5C2590077}" dt="2024-07-19T23:16:23.397" v="4081" actId="13926"/>
        <pc:sldMkLst>
          <pc:docMk/>
          <pc:sldMk cId="4044805488" sldId="289"/>
        </pc:sldMkLst>
        <pc:spChg chg="del">
          <ac:chgData name="Ronaldo Fernandes" userId="01f15fd40fc47ae6" providerId="LiveId" clId="{6F4077D6-3DBB-4857-B914-7BA5C2590077}" dt="2024-07-19T22:35:09.106" v="3942" actId="478"/>
          <ac:spMkLst>
            <pc:docMk/>
            <pc:sldMk cId="4044805488" sldId="289"/>
            <ac:spMk id="2" creationId="{26E356C5-8FFB-479C-1C85-573A4EDF482B}"/>
          </ac:spMkLst>
        </pc:spChg>
        <pc:spChg chg="del">
          <ac:chgData name="Ronaldo Fernandes" userId="01f15fd40fc47ae6" providerId="LiveId" clId="{6F4077D6-3DBB-4857-B914-7BA5C2590077}" dt="2024-07-19T22:35:11.778" v="3943" actId="478"/>
          <ac:spMkLst>
            <pc:docMk/>
            <pc:sldMk cId="4044805488" sldId="289"/>
            <ac:spMk id="3" creationId="{0A1BC5CD-9328-37EC-A141-3AB87454CEAE}"/>
          </ac:spMkLst>
        </pc:spChg>
        <pc:spChg chg="add mod">
          <ac:chgData name="Ronaldo Fernandes" userId="01f15fd40fc47ae6" providerId="LiveId" clId="{6F4077D6-3DBB-4857-B914-7BA5C2590077}" dt="2024-07-19T23:16:23.397" v="4081" actId="13926"/>
          <ac:spMkLst>
            <pc:docMk/>
            <pc:sldMk cId="4044805488" sldId="289"/>
            <ac:spMk id="4" creationId="{68B81822-E100-76B9-4809-477804F44B71}"/>
          </ac:spMkLst>
        </pc:spChg>
      </pc:sldChg>
      <pc:sldChg chg="addSp delSp modSp new mod">
        <pc:chgData name="Ronaldo Fernandes" userId="01f15fd40fc47ae6" providerId="LiveId" clId="{6F4077D6-3DBB-4857-B914-7BA5C2590077}" dt="2024-07-19T23:16:27.678" v="4082" actId="13926"/>
        <pc:sldMkLst>
          <pc:docMk/>
          <pc:sldMk cId="2597311503" sldId="290"/>
        </pc:sldMkLst>
        <pc:spChg chg="del">
          <ac:chgData name="Ronaldo Fernandes" userId="01f15fd40fc47ae6" providerId="LiveId" clId="{6F4077D6-3DBB-4857-B914-7BA5C2590077}" dt="2024-07-19T22:36:04.036" v="3947" actId="478"/>
          <ac:spMkLst>
            <pc:docMk/>
            <pc:sldMk cId="2597311503" sldId="290"/>
            <ac:spMk id="2" creationId="{264DC933-B5C1-48FD-369A-9ADA61355C83}"/>
          </ac:spMkLst>
        </pc:spChg>
        <pc:spChg chg="del">
          <ac:chgData name="Ronaldo Fernandes" userId="01f15fd40fc47ae6" providerId="LiveId" clId="{6F4077D6-3DBB-4857-B914-7BA5C2590077}" dt="2024-07-19T22:36:06.694" v="3948" actId="478"/>
          <ac:spMkLst>
            <pc:docMk/>
            <pc:sldMk cId="2597311503" sldId="290"/>
            <ac:spMk id="3" creationId="{5740A620-F6C1-F96E-F900-C97605884045}"/>
          </ac:spMkLst>
        </pc:spChg>
        <pc:spChg chg="add mod">
          <ac:chgData name="Ronaldo Fernandes" userId="01f15fd40fc47ae6" providerId="LiveId" clId="{6F4077D6-3DBB-4857-B914-7BA5C2590077}" dt="2024-07-19T23:16:27.678" v="4082" actId="13926"/>
          <ac:spMkLst>
            <pc:docMk/>
            <pc:sldMk cId="2597311503" sldId="290"/>
            <ac:spMk id="5" creationId="{30842DD6-54E6-CB23-2B98-20D17F880A82}"/>
          </ac:spMkLst>
        </pc:spChg>
      </pc:sldChg>
      <pc:sldChg chg="addSp delSp modSp new mod">
        <pc:chgData name="Ronaldo Fernandes" userId="01f15fd40fc47ae6" providerId="LiveId" clId="{6F4077D6-3DBB-4857-B914-7BA5C2590077}" dt="2024-07-20T21:10:32.091" v="6145" actId="6549"/>
        <pc:sldMkLst>
          <pc:docMk/>
          <pc:sldMk cId="78044477" sldId="291"/>
        </pc:sldMkLst>
        <pc:spChg chg="del">
          <ac:chgData name="Ronaldo Fernandes" userId="01f15fd40fc47ae6" providerId="LiveId" clId="{6F4077D6-3DBB-4857-B914-7BA5C2590077}" dt="2024-07-19T22:36:39.135" v="3956" actId="478"/>
          <ac:spMkLst>
            <pc:docMk/>
            <pc:sldMk cId="78044477" sldId="291"/>
            <ac:spMk id="2" creationId="{8C6CDAD8-6A3C-F99C-F0D3-EF531F632630}"/>
          </ac:spMkLst>
        </pc:spChg>
        <pc:spChg chg="del">
          <ac:chgData name="Ronaldo Fernandes" userId="01f15fd40fc47ae6" providerId="LiveId" clId="{6F4077D6-3DBB-4857-B914-7BA5C2590077}" dt="2024-07-19T22:36:42.323" v="3957" actId="478"/>
          <ac:spMkLst>
            <pc:docMk/>
            <pc:sldMk cId="78044477" sldId="291"/>
            <ac:spMk id="3" creationId="{5AD5D8EF-EC7C-F55C-924C-034C5526ABD3}"/>
          </ac:spMkLst>
        </pc:spChg>
        <pc:spChg chg="add mod">
          <ac:chgData name="Ronaldo Fernandes" userId="01f15fd40fc47ae6" providerId="LiveId" clId="{6F4077D6-3DBB-4857-B914-7BA5C2590077}" dt="2024-07-20T21:10:32.091" v="6145" actId="6549"/>
          <ac:spMkLst>
            <pc:docMk/>
            <pc:sldMk cId="78044477" sldId="291"/>
            <ac:spMk id="5" creationId="{FA41F85C-3C95-B232-7C2B-A33FEBA0BC51}"/>
          </ac:spMkLst>
        </pc:spChg>
      </pc:sldChg>
      <pc:sldChg chg="modSp new mod">
        <pc:chgData name="Ronaldo Fernandes" userId="01f15fd40fc47ae6" providerId="LiveId" clId="{6F4077D6-3DBB-4857-B914-7BA5C2590077}" dt="2024-07-20T21:23:47.312" v="6151" actId="20577"/>
        <pc:sldMkLst>
          <pc:docMk/>
          <pc:sldMk cId="2892230308" sldId="292"/>
        </pc:sldMkLst>
        <pc:spChg chg="mod">
          <ac:chgData name="Ronaldo Fernandes" userId="01f15fd40fc47ae6" providerId="LiveId" clId="{6F4077D6-3DBB-4857-B914-7BA5C2590077}" dt="2024-07-19T22:49:47.780" v="3980" actId="20577"/>
          <ac:spMkLst>
            <pc:docMk/>
            <pc:sldMk cId="2892230308" sldId="292"/>
            <ac:spMk id="2" creationId="{EBF3CFFE-179C-D2E3-0B1C-E3DBD4A12C02}"/>
          </ac:spMkLst>
        </pc:spChg>
        <pc:spChg chg="mod">
          <ac:chgData name="Ronaldo Fernandes" userId="01f15fd40fc47ae6" providerId="LiveId" clId="{6F4077D6-3DBB-4857-B914-7BA5C2590077}" dt="2024-07-20T21:23:47.312" v="6151" actId="20577"/>
          <ac:spMkLst>
            <pc:docMk/>
            <pc:sldMk cId="2892230308" sldId="292"/>
            <ac:spMk id="3" creationId="{68813649-BBB2-5721-FF9A-1C195F5BE6FF}"/>
          </ac:spMkLst>
        </pc:spChg>
      </pc:sldChg>
      <pc:sldChg chg="addSp delSp modSp new mod">
        <pc:chgData name="Ronaldo Fernandes" userId="01f15fd40fc47ae6" providerId="LiveId" clId="{6F4077D6-3DBB-4857-B914-7BA5C2590077}" dt="2024-07-20T21:31:54.159" v="6240" actId="14100"/>
        <pc:sldMkLst>
          <pc:docMk/>
          <pc:sldMk cId="3153524540" sldId="293"/>
        </pc:sldMkLst>
        <pc:spChg chg="add mod">
          <ac:chgData name="Ronaldo Fernandes" userId="01f15fd40fc47ae6" providerId="LiveId" clId="{6F4077D6-3DBB-4857-B914-7BA5C2590077}" dt="2024-07-20T21:31:54.159" v="6240" actId="14100"/>
          <ac:spMkLst>
            <pc:docMk/>
            <pc:sldMk cId="3153524540" sldId="293"/>
            <ac:spMk id="2" creationId="{2DDEEEB3-476F-9D51-6638-2CBF71D3B934}"/>
          </ac:spMkLst>
        </pc:spChg>
        <pc:spChg chg="del">
          <ac:chgData name="Ronaldo Fernandes" userId="01f15fd40fc47ae6" providerId="LiveId" clId="{6F4077D6-3DBB-4857-B914-7BA5C2590077}" dt="2024-07-19T23:10:43.593" v="4048" actId="478"/>
          <ac:spMkLst>
            <pc:docMk/>
            <pc:sldMk cId="3153524540" sldId="293"/>
            <ac:spMk id="2" creationId="{AF148CE8-9895-BE46-AFEE-5B3A0DE05646}"/>
          </ac:spMkLst>
        </pc:spChg>
        <pc:spChg chg="del">
          <ac:chgData name="Ronaldo Fernandes" userId="01f15fd40fc47ae6" providerId="LiveId" clId="{6F4077D6-3DBB-4857-B914-7BA5C2590077}" dt="2024-07-19T23:10:46.452" v="4049" actId="478"/>
          <ac:spMkLst>
            <pc:docMk/>
            <pc:sldMk cId="3153524540" sldId="293"/>
            <ac:spMk id="3" creationId="{4321D774-F106-6398-5F25-E6B91425C761}"/>
          </ac:spMkLst>
        </pc:spChg>
        <pc:spChg chg="add mod">
          <ac:chgData name="Ronaldo Fernandes" userId="01f15fd40fc47ae6" providerId="LiveId" clId="{6F4077D6-3DBB-4857-B914-7BA5C2590077}" dt="2024-07-20T21:27:40.669" v="6159" actId="20577"/>
          <ac:spMkLst>
            <pc:docMk/>
            <pc:sldMk cId="3153524540" sldId="293"/>
            <ac:spMk id="4" creationId="{FF1896CB-083C-1EAF-B1D2-34BE99DED4A0}"/>
          </ac:spMkLst>
        </pc:spChg>
        <pc:picChg chg="add mod">
          <ac:chgData name="Ronaldo Fernandes" userId="01f15fd40fc47ae6" providerId="LiveId" clId="{6F4077D6-3DBB-4857-B914-7BA5C2590077}" dt="2024-07-20T21:31:17.671" v="6160" actId="1076"/>
          <ac:picMkLst>
            <pc:docMk/>
            <pc:sldMk cId="3153524540" sldId="293"/>
            <ac:picMk id="5" creationId="{6ED084E9-317D-7E5A-EC06-9BB3C4F79ADD}"/>
          </ac:picMkLst>
        </pc:picChg>
      </pc:sldChg>
      <pc:sldChg chg="addSp delSp modSp new mod">
        <pc:chgData name="Ronaldo Fernandes" userId="01f15fd40fc47ae6" providerId="LiveId" clId="{6F4077D6-3DBB-4857-B914-7BA5C2590077}" dt="2024-07-20T21:35:48.805" v="6302" actId="20577"/>
        <pc:sldMkLst>
          <pc:docMk/>
          <pc:sldMk cId="3517141150" sldId="294"/>
        </pc:sldMkLst>
        <pc:spChg chg="del">
          <ac:chgData name="Ronaldo Fernandes" userId="01f15fd40fc47ae6" providerId="LiveId" clId="{6F4077D6-3DBB-4857-B914-7BA5C2590077}" dt="2024-07-19T23:14:15.135" v="4063" actId="478"/>
          <ac:spMkLst>
            <pc:docMk/>
            <pc:sldMk cId="3517141150" sldId="294"/>
            <ac:spMk id="2" creationId="{FD48C492-5AD5-B24F-C0CB-A025E63BD597}"/>
          </ac:spMkLst>
        </pc:spChg>
        <pc:spChg chg="del">
          <ac:chgData name="Ronaldo Fernandes" userId="01f15fd40fc47ae6" providerId="LiveId" clId="{6F4077D6-3DBB-4857-B914-7BA5C2590077}" dt="2024-07-19T23:14:19.370" v="4064" actId="478"/>
          <ac:spMkLst>
            <pc:docMk/>
            <pc:sldMk cId="3517141150" sldId="294"/>
            <ac:spMk id="3" creationId="{F0D1EC1C-3353-5EDF-8A1B-6EF575252A32}"/>
          </ac:spMkLst>
        </pc:spChg>
        <pc:spChg chg="add mod">
          <ac:chgData name="Ronaldo Fernandes" userId="01f15fd40fc47ae6" providerId="LiveId" clId="{6F4077D6-3DBB-4857-B914-7BA5C2590077}" dt="2024-07-19T23:16:05.786" v="4079" actId="13926"/>
          <ac:spMkLst>
            <pc:docMk/>
            <pc:sldMk cId="3517141150" sldId="294"/>
            <ac:spMk id="4" creationId="{400D7FD8-6A9F-C2D9-6407-37225752A005}"/>
          </ac:spMkLst>
        </pc:spChg>
        <pc:spChg chg="add mod">
          <ac:chgData name="Ronaldo Fernandes" userId="01f15fd40fc47ae6" providerId="LiveId" clId="{6F4077D6-3DBB-4857-B914-7BA5C2590077}" dt="2024-07-20T21:35:48.805" v="6302" actId="20577"/>
          <ac:spMkLst>
            <pc:docMk/>
            <pc:sldMk cId="3517141150" sldId="294"/>
            <ac:spMk id="6" creationId="{D84C7578-5540-8CCE-B7F4-D6B5BC5DC48F}"/>
          </ac:spMkLst>
        </pc:spChg>
      </pc:sldChg>
      <pc:sldChg chg="addSp delSp modSp new mod">
        <pc:chgData name="Ronaldo Fernandes" userId="01f15fd40fc47ae6" providerId="LiveId" clId="{6F4077D6-3DBB-4857-B914-7BA5C2590077}" dt="2024-07-19T23:19:00.953" v="4102" actId="255"/>
        <pc:sldMkLst>
          <pc:docMk/>
          <pc:sldMk cId="2885716384" sldId="295"/>
        </pc:sldMkLst>
        <pc:spChg chg="del">
          <ac:chgData name="Ronaldo Fernandes" userId="01f15fd40fc47ae6" providerId="LiveId" clId="{6F4077D6-3DBB-4857-B914-7BA5C2590077}" dt="2024-07-19T23:16:41.900" v="4085" actId="478"/>
          <ac:spMkLst>
            <pc:docMk/>
            <pc:sldMk cId="2885716384" sldId="295"/>
            <ac:spMk id="2" creationId="{44DA5982-E0E6-48C9-2621-30D2F87D995E}"/>
          </ac:spMkLst>
        </pc:spChg>
        <pc:spChg chg="del">
          <ac:chgData name="Ronaldo Fernandes" userId="01f15fd40fc47ae6" providerId="LiveId" clId="{6F4077D6-3DBB-4857-B914-7BA5C2590077}" dt="2024-07-19T23:16:57.039" v="4086" actId="478"/>
          <ac:spMkLst>
            <pc:docMk/>
            <pc:sldMk cId="2885716384" sldId="295"/>
            <ac:spMk id="3" creationId="{385B359A-6155-1910-389F-F75BC7B035B2}"/>
          </ac:spMkLst>
        </pc:spChg>
        <pc:spChg chg="add mod">
          <ac:chgData name="Ronaldo Fernandes" userId="01f15fd40fc47ae6" providerId="LiveId" clId="{6F4077D6-3DBB-4857-B914-7BA5C2590077}" dt="2024-07-19T23:19:00.953" v="4102" actId="255"/>
          <ac:spMkLst>
            <pc:docMk/>
            <pc:sldMk cId="2885716384" sldId="295"/>
            <ac:spMk id="4" creationId="{EBB23F1F-D666-2201-34DF-550CFEC08533}"/>
          </ac:spMkLst>
        </pc:spChg>
        <pc:spChg chg="add mod">
          <ac:chgData name="Ronaldo Fernandes" userId="01f15fd40fc47ae6" providerId="LiveId" clId="{6F4077D6-3DBB-4857-B914-7BA5C2590077}" dt="2024-07-19T23:17:45.921" v="4091"/>
          <ac:spMkLst>
            <pc:docMk/>
            <pc:sldMk cId="2885716384" sldId="295"/>
            <ac:spMk id="5" creationId="{40C93B1B-5C28-6AC0-F1D2-9C6D2E25199E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7" creationId="{E95D7586-E192-EADF-E925-8428B3953154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8" creationId="{5A3C3C2D-B2E1-178D-3F1C-3C02FCFD9491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9" creationId="{663E7069-5151-056F-7CCF-3B3566192040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2" creationId="{622033B4-F5D8-B553-CB63-90F73EE73510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3" creationId="{88A74895-A12A-D137-5C96-43F4FABAAC9A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4" creationId="{781BA713-3599-BF22-4604-A2D184DB8255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7" creationId="{C0EF2B34-305A-D61A-1474-EACF1FB37DC0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8" creationId="{4BDB7509-2559-46B0-BDC5-1B579A7D764C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19" creationId="{37E6F381-DCE3-6476-673F-CA9F5C2DDB45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1" creationId="{355FB74F-0D15-77BC-F281-0BCC8B84CB3E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2" creationId="{D3662033-FD24-4171-8329-CAD9A8B6C236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3" creationId="{C6B38F3E-E497-0CAE-543F-969F32596129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6" creationId="{2C851795-D56B-213C-893A-AD2FC9DDAC6A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7" creationId="{EE152EF3-88E8-2DEB-5029-98ED6698EEF6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28" creationId="{9C60DCFE-838E-1F83-5CEB-FC384976787F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31" creationId="{F787BF89-C7DE-134A-06FE-FA46F54DE186}"/>
          </ac:spMkLst>
        </pc:spChg>
        <pc:spChg chg="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32" creationId="{E7D41E47-CF83-1F03-1E9C-6C8E742652CF}"/>
          </ac:spMkLst>
        </pc:spChg>
        <pc:spChg chg="add mod">
          <ac:chgData name="Ronaldo Fernandes" userId="01f15fd40fc47ae6" providerId="LiveId" clId="{6F4077D6-3DBB-4857-B914-7BA5C2590077}" dt="2024-07-19T23:18:16.696" v="4094"/>
          <ac:spMkLst>
            <pc:docMk/>
            <pc:sldMk cId="2885716384" sldId="295"/>
            <ac:spMk id="33" creationId="{EE04FB3C-D0E6-8711-BDC1-E0D37F89089A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35" creationId="{E3BBBDE6-8D0C-9866-173C-B78A043DFA7B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36" creationId="{AF74F8D9-BEC0-0392-BC90-17F086876879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37" creationId="{C1374927-B051-938B-56F7-2FAFC8434E0B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0" creationId="{FD6C8C9B-D835-1C00-A7FC-C350DFD66263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1" creationId="{97256578-B088-6875-C9C2-FB9BFD03B554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2" creationId="{7155AD8C-071A-469C-C532-602077F4CF10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5" creationId="{396CE65B-D696-DAF6-D73A-3039FB9847F5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6" creationId="{5A6AF686-B17D-BA3C-E5D7-9FB06C7E8028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7" creationId="{4976AFE2-0A0F-5DA5-4023-2A1F652BEC67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49" creationId="{41E40840-3750-BFE8-A503-18FF31884FDD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0" creationId="{6A9F991A-A870-DF71-9F39-141D3422B61F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1" creationId="{28A608E6-034A-105D-7E56-50BEF578ECDF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4" creationId="{3E4A4BD0-E6CD-68EC-55A8-BA1E63CF345F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5" creationId="{7B72BEEF-105C-C5D3-8E79-56631B47FAEF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6" creationId="{A584FCA7-D6C7-3F90-615E-0D11790EAA8F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59" creationId="{D4DF4CBE-F395-A944-82D4-DAE361FBB88D}"/>
          </ac:spMkLst>
        </pc:spChg>
        <pc:spChg chg="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60" creationId="{D17E95AF-15AD-65A9-A651-EF0A77F6155D}"/>
          </ac:spMkLst>
        </pc:spChg>
        <pc:spChg chg="add mod">
          <ac:chgData name="Ronaldo Fernandes" userId="01f15fd40fc47ae6" providerId="LiveId" clId="{6F4077D6-3DBB-4857-B914-7BA5C2590077}" dt="2024-07-19T23:18:33.712" v="4099"/>
          <ac:spMkLst>
            <pc:docMk/>
            <pc:sldMk cId="2885716384" sldId="295"/>
            <ac:spMk id="61" creationId="{52AF9CA5-9680-0C45-2D9A-DEF46C72D929}"/>
          </ac:spMkLst>
        </pc:s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6" creationId="{FADD91CC-466A-83C2-3043-8BF37E20A7D1}"/>
          </ac:grpSpMkLst>
        </pc:gr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10" creationId="{7A63F8E6-3BCC-0E87-C059-1F2339F38572}"/>
          </ac:grpSpMkLst>
        </pc:gr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15" creationId="{EC57E127-EA98-3490-D69F-24B17B4202A1}"/>
          </ac:grpSpMkLst>
        </pc:gr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20" creationId="{5FDD7FDA-774C-9A1E-344D-63D12E9CE36F}"/>
          </ac:grpSpMkLst>
        </pc:gr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24" creationId="{19F6C911-2E14-AD28-AC36-B4413D415875}"/>
          </ac:grpSpMkLst>
        </pc:grpChg>
        <pc:grpChg chg="add mod">
          <ac:chgData name="Ronaldo Fernandes" userId="01f15fd40fc47ae6" providerId="LiveId" clId="{6F4077D6-3DBB-4857-B914-7BA5C2590077}" dt="2024-07-19T23:18:16.696" v="4094"/>
          <ac:grpSpMkLst>
            <pc:docMk/>
            <pc:sldMk cId="2885716384" sldId="295"/>
            <ac:grpSpMk id="29" creationId="{AFB1DFC3-1A5C-D0C1-94CE-4816E8008F1D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34" creationId="{C17DB2A7-FAD5-396E-C6E6-FDB9B29DE9DD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38" creationId="{990F6851-563B-171E-8C6D-36BA3028FC0D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43" creationId="{6CD26643-CD6E-F160-1276-7ADC12D0CFB3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48" creationId="{909F8EDF-CBCF-7D78-B316-C2D056C57A84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52" creationId="{6C0C18CD-D95E-B5E0-9959-5BFCF96FA1A3}"/>
          </ac:grpSpMkLst>
        </pc:grpChg>
        <pc:grpChg chg="add mod">
          <ac:chgData name="Ronaldo Fernandes" userId="01f15fd40fc47ae6" providerId="LiveId" clId="{6F4077D6-3DBB-4857-B914-7BA5C2590077}" dt="2024-07-19T23:18:33.712" v="4099"/>
          <ac:grpSpMkLst>
            <pc:docMk/>
            <pc:sldMk cId="2885716384" sldId="295"/>
            <ac:grpSpMk id="57" creationId="{6FDCE29E-8A3F-E2C0-D42D-97D5030870A0}"/>
          </ac:grpSpMkLst>
        </pc:grpChg>
        <pc:picChg chg="mod">
          <ac:chgData name="Ronaldo Fernandes" userId="01f15fd40fc47ae6" providerId="LiveId" clId="{6F4077D6-3DBB-4857-B914-7BA5C2590077}" dt="2024-07-19T23:18:16.696" v="4094"/>
          <ac:picMkLst>
            <pc:docMk/>
            <pc:sldMk cId="2885716384" sldId="295"/>
            <ac:picMk id="11" creationId="{81D41757-A573-6238-F4CB-B5D4FCB890F4}"/>
          </ac:picMkLst>
        </pc:picChg>
        <pc:picChg chg="mod">
          <ac:chgData name="Ronaldo Fernandes" userId="01f15fd40fc47ae6" providerId="LiveId" clId="{6F4077D6-3DBB-4857-B914-7BA5C2590077}" dt="2024-07-19T23:18:16.696" v="4094"/>
          <ac:picMkLst>
            <pc:docMk/>
            <pc:sldMk cId="2885716384" sldId="295"/>
            <ac:picMk id="16" creationId="{D5CFB254-300F-A287-8FDC-B54376D08E3C}"/>
          </ac:picMkLst>
        </pc:picChg>
        <pc:picChg chg="mod">
          <ac:chgData name="Ronaldo Fernandes" userId="01f15fd40fc47ae6" providerId="LiveId" clId="{6F4077D6-3DBB-4857-B914-7BA5C2590077}" dt="2024-07-19T23:18:16.696" v="4094"/>
          <ac:picMkLst>
            <pc:docMk/>
            <pc:sldMk cId="2885716384" sldId="295"/>
            <ac:picMk id="25" creationId="{7C420D1D-394E-0482-451A-275C237D0FA5}"/>
          </ac:picMkLst>
        </pc:picChg>
        <pc:picChg chg="mod">
          <ac:chgData name="Ronaldo Fernandes" userId="01f15fd40fc47ae6" providerId="LiveId" clId="{6F4077D6-3DBB-4857-B914-7BA5C2590077}" dt="2024-07-19T23:18:16.696" v="4094"/>
          <ac:picMkLst>
            <pc:docMk/>
            <pc:sldMk cId="2885716384" sldId="295"/>
            <ac:picMk id="30" creationId="{977DB624-9C8D-144D-0789-B0F9010EB856}"/>
          </ac:picMkLst>
        </pc:picChg>
        <pc:picChg chg="mod">
          <ac:chgData name="Ronaldo Fernandes" userId="01f15fd40fc47ae6" providerId="LiveId" clId="{6F4077D6-3DBB-4857-B914-7BA5C2590077}" dt="2024-07-19T23:18:33.712" v="4099"/>
          <ac:picMkLst>
            <pc:docMk/>
            <pc:sldMk cId="2885716384" sldId="295"/>
            <ac:picMk id="39" creationId="{A8435209-9564-C9C5-071F-8068C6AA2D10}"/>
          </ac:picMkLst>
        </pc:picChg>
        <pc:picChg chg="mod">
          <ac:chgData name="Ronaldo Fernandes" userId="01f15fd40fc47ae6" providerId="LiveId" clId="{6F4077D6-3DBB-4857-B914-7BA5C2590077}" dt="2024-07-19T23:18:33.712" v="4099"/>
          <ac:picMkLst>
            <pc:docMk/>
            <pc:sldMk cId="2885716384" sldId="295"/>
            <ac:picMk id="44" creationId="{B791CA1E-8A52-AF86-01F3-8A4AC0C2EC51}"/>
          </ac:picMkLst>
        </pc:picChg>
        <pc:picChg chg="mod">
          <ac:chgData name="Ronaldo Fernandes" userId="01f15fd40fc47ae6" providerId="LiveId" clId="{6F4077D6-3DBB-4857-B914-7BA5C2590077}" dt="2024-07-19T23:18:33.712" v="4099"/>
          <ac:picMkLst>
            <pc:docMk/>
            <pc:sldMk cId="2885716384" sldId="295"/>
            <ac:picMk id="53" creationId="{20AA0401-ED8F-A990-A953-CAFD67186BC9}"/>
          </ac:picMkLst>
        </pc:picChg>
        <pc:picChg chg="mod">
          <ac:chgData name="Ronaldo Fernandes" userId="01f15fd40fc47ae6" providerId="LiveId" clId="{6F4077D6-3DBB-4857-B914-7BA5C2590077}" dt="2024-07-19T23:18:33.712" v="4099"/>
          <ac:picMkLst>
            <pc:docMk/>
            <pc:sldMk cId="2885716384" sldId="295"/>
            <ac:picMk id="58" creationId="{9CBD8EB0-BA49-85E6-6FDD-3386E97E23EC}"/>
          </ac:picMkLst>
        </pc:picChg>
      </pc:sldChg>
      <pc:sldChg chg="addSp delSp modSp new mod">
        <pc:chgData name="Ronaldo Fernandes" userId="01f15fd40fc47ae6" providerId="LiveId" clId="{6F4077D6-3DBB-4857-B914-7BA5C2590077}" dt="2024-07-19T23:23:31.178" v="4117" actId="13926"/>
        <pc:sldMkLst>
          <pc:docMk/>
          <pc:sldMk cId="2766940373" sldId="296"/>
        </pc:sldMkLst>
        <pc:spChg chg="del">
          <ac:chgData name="Ronaldo Fernandes" userId="01f15fd40fc47ae6" providerId="LiveId" clId="{6F4077D6-3DBB-4857-B914-7BA5C2590077}" dt="2024-07-19T23:19:14.688" v="4104" actId="478"/>
          <ac:spMkLst>
            <pc:docMk/>
            <pc:sldMk cId="2766940373" sldId="296"/>
            <ac:spMk id="2" creationId="{334A6B99-C9D9-B29B-7350-53D351C08256}"/>
          </ac:spMkLst>
        </pc:spChg>
        <pc:spChg chg="del">
          <ac:chgData name="Ronaldo Fernandes" userId="01f15fd40fc47ae6" providerId="LiveId" clId="{6F4077D6-3DBB-4857-B914-7BA5C2590077}" dt="2024-07-19T23:19:37.479" v="4105" actId="21"/>
          <ac:spMkLst>
            <pc:docMk/>
            <pc:sldMk cId="2766940373" sldId="296"/>
            <ac:spMk id="3" creationId="{6B85CB24-6F17-BE05-8345-AB8D2189021F}"/>
          </ac:spMkLst>
        </pc:spChg>
        <pc:spChg chg="add mod">
          <ac:chgData name="Ronaldo Fernandes" userId="01f15fd40fc47ae6" providerId="LiveId" clId="{6F4077D6-3DBB-4857-B914-7BA5C2590077}" dt="2024-07-19T23:19:39.167" v="4106"/>
          <ac:spMkLst>
            <pc:docMk/>
            <pc:sldMk cId="2766940373" sldId="296"/>
            <ac:spMk id="4" creationId="{6B85CB24-6F17-BE05-8345-AB8D2189021F}"/>
          </ac:spMkLst>
        </pc:spChg>
        <pc:spChg chg="add mod">
          <ac:chgData name="Ronaldo Fernandes" userId="01f15fd40fc47ae6" providerId="LiveId" clId="{6F4077D6-3DBB-4857-B914-7BA5C2590077}" dt="2024-07-19T23:23:31.178" v="4117" actId="13926"/>
          <ac:spMkLst>
            <pc:docMk/>
            <pc:sldMk cId="2766940373" sldId="296"/>
            <ac:spMk id="5" creationId="{2807E55C-A776-078F-3295-8232DF780242}"/>
          </ac:spMkLst>
        </pc:spChg>
        <pc:spChg chg="add mod">
          <ac:chgData name="Ronaldo Fernandes" userId="01f15fd40fc47ae6" providerId="LiveId" clId="{6F4077D6-3DBB-4857-B914-7BA5C2590077}" dt="2024-07-19T23:23:10.238" v="4113" actId="255"/>
          <ac:spMkLst>
            <pc:docMk/>
            <pc:sldMk cId="2766940373" sldId="296"/>
            <ac:spMk id="7" creationId="{A231F8D2-840D-BF93-5B5E-3F3A24F48E19}"/>
          </ac:spMkLst>
        </pc:spChg>
      </pc:sldChg>
      <pc:sldChg chg="addSp delSp modSp new mod">
        <pc:chgData name="Ronaldo Fernandes" userId="01f15fd40fc47ae6" providerId="LiveId" clId="{6F4077D6-3DBB-4857-B914-7BA5C2590077}" dt="2024-07-20T22:01:50.387" v="6539" actId="14100"/>
        <pc:sldMkLst>
          <pc:docMk/>
          <pc:sldMk cId="954536544" sldId="297"/>
        </pc:sldMkLst>
        <pc:spChg chg="del">
          <ac:chgData name="Ronaldo Fernandes" userId="01f15fd40fc47ae6" providerId="LiveId" clId="{6F4077D6-3DBB-4857-B914-7BA5C2590077}" dt="2024-07-19T23:23:43.679" v="4119" actId="21"/>
          <ac:spMkLst>
            <pc:docMk/>
            <pc:sldMk cId="954536544" sldId="297"/>
            <ac:spMk id="2" creationId="{CFB4F956-11D7-9D99-41D2-007B837C224A}"/>
          </ac:spMkLst>
        </pc:spChg>
        <pc:spChg chg="del">
          <ac:chgData name="Ronaldo Fernandes" userId="01f15fd40fc47ae6" providerId="LiveId" clId="{6F4077D6-3DBB-4857-B914-7BA5C2590077}" dt="2024-07-19T23:23:47.304" v="4120" actId="21"/>
          <ac:spMkLst>
            <pc:docMk/>
            <pc:sldMk cId="954536544" sldId="297"/>
            <ac:spMk id="3" creationId="{A59DA8BF-362C-A3BB-241F-61B73B6119C1}"/>
          </ac:spMkLst>
        </pc:spChg>
        <pc:spChg chg="add mod">
          <ac:chgData name="Ronaldo Fernandes" userId="01f15fd40fc47ae6" providerId="LiveId" clId="{6F4077D6-3DBB-4857-B914-7BA5C2590077}" dt="2024-07-20T21:56:03.154" v="6474" actId="1076"/>
          <ac:spMkLst>
            <pc:docMk/>
            <pc:sldMk cId="954536544" sldId="297"/>
            <ac:spMk id="4" creationId="{5EF4C969-4685-B492-5BEE-E6E897FF8127}"/>
          </ac:spMkLst>
        </pc:spChg>
        <pc:spChg chg="add mod">
          <ac:chgData name="Ronaldo Fernandes" userId="01f15fd40fc47ae6" providerId="LiveId" clId="{6F4077D6-3DBB-4857-B914-7BA5C2590077}" dt="2024-07-20T22:01:44.292" v="6536" actId="14100"/>
          <ac:spMkLst>
            <pc:docMk/>
            <pc:sldMk cId="954536544" sldId="297"/>
            <ac:spMk id="5" creationId="{0E6045B0-DE7C-A2D7-AC3F-98A94B56D4D4}"/>
          </ac:spMkLst>
        </pc:spChg>
        <pc:picChg chg="add mod">
          <ac:chgData name="Ronaldo Fernandes" userId="01f15fd40fc47ae6" providerId="LiveId" clId="{6F4077D6-3DBB-4857-B914-7BA5C2590077}" dt="2024-07-20T22:01:50.387" v="6539" actId="14100"/>
          <ac:picMkLst>
            <pc:docMk/>
            <pc:sldMk cId="954536544" sldId="297"/>
            <ac:picMk id="6" creationId="{D46F166C-F166-5AD5-67C0-61E055B56633}"/>
          </ac:picMkLst>
        </pc:picChg>
      </pc:sldChg>
      <pc:sldChg chg="addSp delSp modSp new mod">
        <pc:chgData name="Ronaldo Fernandes" userId="01f15fd40fc47ae6" providerId="LiveId" clId="{6F4077D6-3DBB-4857-B914-7BA5C2590077}" dt="2024-07-19T23:38:01.195" v="4183" actId="1076"/>
        <pc:sldMkLst>
          <pc:docMk/>
          <pc:sldMk cId="2176921526" sldId="298"/>
        </pc:sldMkLst>
        <pc:spChg chg="del">
          <ac:chgData name="Ronaldo Fernandes" userId="01f15fd40fc47ae6" providerId="LiveId" clId="{6F4077D6-3DBB-4857-B914-7BA5C2590077}" dt="2024-07-19T23:34:05.946" v="4153" actId="478"/>
          <ac:spMkLst>
            <pc:docMk/>
            <pc:sldMk cId="2176921526" sldId="298"/>
            <ac:spMk id="2" creationId="{F1578EE1-3A9A-D98C-2245-B674269E28AB}"/>
          </ac:spMkLst>
        </pc:spChg>
        <pc:spChg chg="del">
          <ac:chgData name="Ronaldo Fernandes" userId="01f15fd40fc47ae6" providerId="LiveId" clId="{6F4077D6-3DBB-4857-B914-7BA5C2590077}" dt="2024-07-19T23:34:09.009" v="4154"/>
          <ac:spMkLst>
            <pc:docMk/>
            <pc:sldMk cId="2176921526" sldId="298"/>
            <ac:spMk id="3" creationId="{BEF32590-6673-D23E-B945-151223517A09}"/>
          </ac:spMkLst>
        </pc:spChg>
        <pc:spChg chg="add mod">
          <ac:chgData name="Ronaldo Fernandes" userId="01f15fd40fc47ae6" providerId="LiveId" clId="{6F4077D6-3DBB-4857-B914-7BA5C2590077}" dt="2024-07-19T23:38:01.195" v="4183" actId="1076"/>
          <ac:spMkLst>
            <pc:docMk/>
            <pc:sldMk cId="2176921526" sldId="298"/>
            <ac:spMk id="4" creationId="{9401FF96-BD23-C344-4478-2592316882F3}"/>
          </ac:spMkLst>
        </pc:spChg>
      </pc:sldChg>
      <pc:sldChg chg="addSp delSp modSp new mod">
        <pc:chgData name="Ronaldo Fernandes" userId="01f15fd40fc47ae6" providerId="LiveId" clId="{6F4077D6-3DBB-4857-B914-7BA5C2590077}" dt="2024-07-19T23:35:58.272" v="4169" actId="1076"/>
        <pc:sldMkLst>
          <pc:docMk/>
          <pc:sldMk cId="2297836004" sldId="299"/>
        </pc:sldMkLst>
        <pc:spChg chg="del">
          <ac:chgData name="Ronaldo Fernandes" userId="01f15fd40fc47ae6" providerId="LiveId" clId="{6F4077D6-3DBB-4857-B914-7BA5C2590077}" dt="2024-07-19T23:27:35.755" v="4141" actId="478"/>
          <ac:spMkLst>
            <pc:docMk/>
            <pc:sldMk cId="2297836004" sldId="299"/>
            <ac:spMk id="2" creationId="{EF7B91CF-5E1E-4BC5-3613-8596C3875C30}"/>
          </ac:spMkLst>
        </pc:spChg>
        <pc:spChg chg="del">
          <ac:chgData name="Ronaldo Fernandes" userId="01f15fd40fc47ae6" providerId="LiveId" clId="{6F4077D6-3DBB-4857-B914-7BA5C2590077}" dt="2024-07-19T23:27:38.739" v="4142" actId="478"/>
          <ac:spMkLst>
            <pc:docMk/>
            <pc:sldMk cId="2297836004" sldId="299"/>
            <ac:spMk id="3" creationId="{C1221026-C353-2640-7E72-51B7041D0F66}"/>
          </ac:spMkLst>
        </pc:spChg>
        <pc:spChg chg="add mod">
          <ac:chgData name="Ronaldo Fernandes" userId="01f15fd40fc47ae6" providerId="LiveId" clId="{6F4077D6-3DBB-4857-B914-7BA5C2590077}" dt="2024-07-19T23:35:58.272" v="4169" actId="1076"/>
          <ac:spMkLst>
            <pc:docMk/>
            <pc:sldMk cId="2297836004" sldId="299"/>
            <ac:spMk id="5" creationId="{ED8AE9E2-20F3-23DE-9E6B-34A03AE03031}"/>
          </ac:spMkLst>
        </pc:spChg>
        <pc:spChg chg="add del mod">
          <ac:chgData name="Ronaldo Fernandes" userId="01f15fd40fc47ae6" providerId="LiveId" clId="{6F4077D6-3DBB-4857-B914-7BA5C2590077}" dt="2024-07-19T23:35:50.910" v="4168" actId="478"/>
          <ac:spMkLst>
            <pc:docMk/>
            <pc:sldMk cId="2297836004" sldId="299"/>
            <ac:spMk id="7" creationId="{F0B5ADDB-247A-E5C3-79AB-DADCE3C9A537}"/>
          </ac:spMkLst>
        </pc:spChg>
      </pc:sldChg>
      <pc:sldChg chg="addSp delSp modSp new mod">
        <pc:chgData name="Ronaldo Fernandes" userId="01f15fd40fc47ae6" providerId="LiveId" clId="{6F4077D6-3DBB-4857-B914-7BA5C2590077}" dt="2024-07-19T23:38:46.400" v="4184"/>
        <pc:sldMkLst>
          <pc:docMk/>
          <pc:sldMk cId="3268846923" sldId="300"/>
        </pc:sldMkLst>
        <pc:spChg chg="del">
          <ac:chgData name="Ronaldo Fernandes" userId="01f15fd40fc47ae6" providerId="LiveId" clId="{6F4077D6-3DBB-4857-B914-7BA5C2590077}" dt="2024-07-19T23:36:26.822" v="4175" actId="478"/>
          <ac:spMkLst>
            <pc:docMk/>
            <pc:sldMk cId="3268846923" sldId="300"/>
            <ac:spMk id="2" creationId="{F469DFE0-A161-9188-957C-EB31194C4A2F}"/>
          </ac:spMkLst>
        </pc:spChg>
        <pc:spChg chg="del">
          <ac:chgData name="Ronaldo Fernandes" userId="01f15fd40fc47ae6" providerId="LiveId" clId="{6F4077D6-3DBB-4857-B914-7BA5C2590077}" dt="2024-07-19T23:36:29.948" v="4176" actId="478"/>
          <ac:spMkLst>
            <pc:docMk/>
            <pc:sldMk cId="3268846923" sldId="300"/>
            <ac:spMk id="3" creationId="{86241032-FF97-0CDB-35B5-62E22F0600D1}"/>
          </ac:spMkLst>
        </pc:spChg>
        <pc:picChg chg="add mod">
          <ac:chgData name="Ronaldo Fernandes" userId="01f15fd40fc47ae6" providerId="LiveId" clId="{6F4077D6-3DBB-4857-B914-7BA5C2590077}" dt="2024-07-19T23:38:46.400" v="4184"/>
          <ac:picMkLst>
            <pc:docMk/>
            <pc:sldMk cId="3268846923" sldId="300"/>
            <ac:picMk id="4" creationId="{F75B2B9E-7E8B-88CA-3098-C1019A027C78}"/>
          </ac:picMkLst>
        </pc:picChg>
      </pc:sldChg>
      <pc:sldChg chg="addSp delSp modSp new mod">
        <pc:chgData name="Ronaldo Fernandes" userId="01f15fd40fc47ae6" providerId="LiveId" clId="{6F4077D6-3DBB-4857-B914-7BA5C2590077}" dt="2024-07-19T23:46:19.814" v="4196" actId="2710"/>
        <pc:sldMkLst>
          <pc:docMk/>
          <pc:sldMk cId="1655564968" sldId="301"/>
        </pc:sldMkLst>
        <pc:spChg chg="del">
          <ac:chgData name="Ronaldo Fernandes" userId="01f15fd40fc47ae6" providerId="LiveId" clId="{6F4077D6-3DBB-4857-B914-7BA5C2590077}" dt="2024-07-19T23:43:24.078" v="4186" actId="478"/>
          <ac:spMkLst>
            <pc:docMk/>
            <pc:sldMk cId="1655564968" sldId="301"/>
            <ac:spMk id="2" creationId="{53CE45FE-5154-8A91-CB77-DA554BB80DD1}"/>
          </ac:spMkLst>
        </pc:spChg>
        <pc:spChg chg="del">
          <ac:chgData name="Ronaldo Fernandes" userId="01f15fd40fc47ae6" providerId="LiveId" clId="{6F4077D6-3DBB-4857-B914-7BA5C2590077}" dt="2024-07-19T23:43:27.312" v="4187" actId="478"/>
          <ac:spMkLst>
            <pc:docMk/>
            <pc:sldMk cId="1655564968" sldId="301"/>
            <ac:spMk id="3" creationId="{C92800A8-7B50-A3FF-E4E2-E6A8531ACD57}"/>
          </ac:spMkLst>
        </pc:spChg>
        <pc:spChg chg="add mod">
          <ac:chgData name="Ronaldo Fernandes" userId="01f15fd40fc47ae6" providerId="LiveId" clId="{6F4077D6-3DBB-4857-B914-7BA5C2590077}" dt="2024-07-19T23:46:02.314" v="4192" actId="13926"/>
          <ac:spMkLst>
            <pc:docMk/>
            <pc:sldMk cId="1655564968" sldId="301"/>
            <ac:spMk id="4" creationId="{D1130965-C8BE-A2FE-A44B-857939514329}"/>
          </ac:spMkLst>
        </pc:spChg>
        <pc:spChg chg="add mod">
          <ac:chgData name="Ronaldo Fernandes" userId="01f15fd40fc47ae6" providerId="LiveId" clId="{6F4077D6-3DBB-4857-B914-7BA5C2590077}" dt="2024-07-19T23:46:19.814" v="4196" actId="2710"/>
          <ac:spMkLst>
            <pc:docMk/>
            <pc:sldMk cId="1655564968" sldId="301"/>
            <ac:spMk id="5" creationId="{A861886F-019C-B47B-EA3D-EC47F064F669}"/>
          </ac:spMkLst>
        </pc:spChg>
      </pc:sldChg>
      <pc:sldChg chg="addSp delSp modSp new mod">
        <pc:chgData name="Ronaldo Fernandes" userId="01f15fd40fc47ae6" providerId="LiveId" clId="{6F4077D6-3DBB-4857-B914-7BA5C2590077}" dt="2024-07-19T23:52:13.022" v="4241" actId="1076"/>
        <pc:sldMkLst>
          <pc:docMk/>
          <pc:sldMk cId="1994458519" sldId="302"/>
        </pc:sldMkLst>
        <pc:spChg chg="del">
          <ac:chgData name="Ronaldo Fernandes" userId="01f15fd40fc47ae6" providerId="LiveId" clId="{6F4077D6-3DBB-4857-B914-7BA5C2590077}" dt="2024-07-19T23:46:27.674" v="4198" actId="478"/>
          <ac:spMkLst>
            <pc:docMk/>
            <pc:sldMk cId="1994458519" sldId="302"/>
            <ac:spMk id="2" creationId="{DFB6442C-8440-EA95-165D-58A709615A02}"/>
          </ac:spMkLst>
        </pc:spChg>
        <pc:spChg chg="del">
          <ac:chgData name="Ronaldo Fernandes" userId="01f15fd40fc47ae6" providerId="LiveId" clId="{6F4077D6-3DBB-4857-B914-7BA5C2590077}" dt="2024-07-19T23:46:31.503" v="4199" actId="478"/>
          <ac:spMkLst>
            <pc:docMk/>
            <pc:sldMk cId="1994458519" sldId="302"/>
            <ac:spMk id="3" creationId="{4A37E1A0-7EBE-5D7D-768B-028E0426692B}"/>
          </ac:spMkLst>
        </pc:spChg>
        <pc:spChg chg="add mod">
          <ac:chgData name="Ronaldo Fernandes" userId="01f15fd40fc47ae6" providerId="LiveId" clId="{6F4077D6-3DBB-4857-B914-7BA5C2590077}" dt="2024-07-19T23:49:36.903" v="4213" actId="1076"/>
          <ac:spMkLst>
            <pc:docMk/>
            <pc:sldMk cId="1994458519" sldId="302"/>
            <ac:spMk id="4" creationId="{338A2A08-BE7B-FDA6-9F4E-1AF47770DC2E}"/>
          </ac:spMkLst>
        </pc:spChg>
        <pc:spChg chg="add del mod">
          <ac:chgData name="Ronaldo Fernandes" userId="01f15fd40fc47ae6" providerId="LiveId" clId="{6F4077D6-3DBB-4857-B914-7BA5C2590077}" dt="2024-07-19T23:51:00.199" v="4223" actId="478"/>
          <ac:spMkLst>
            <pc:docMk/>
            <pc:sldMk cId="1994458519" sldId="302"/>
            <ac:spMk id="5" creationId="{5A6FC689-9EAA-C36D-4382-CD7CC9FD1C97}"/>
          </ac:spMkLst>
        </pc:spChg>
        <pc:spChg chg="add mod">
          <ac:chgData name="Ronaldo Fernandes" userId="01f15fd40fc47ae6" providerId="LiveId" clId="{6F4077D6-3DBB-4857-B914-7BA5C2590077}" dt="2024-07-19T23:52:13.022" v="4241" actId="1076"/>
          <ac:spMkLst>
            <pc:docMk/>
            <pc:sldMk cId="1994458519" sldId="302"/>
            <ac:spMk id="6" creationId="{D4D92132-BDAC-B55A-5914-0F952CFA1D1C}"/>
          </ac:spMkLst>
        </pc:spChg>
      </pc:sldChg>
      <pc:sldChg chg="addSp delSp modSp new mod">
        <pc:chgData name="Ronaldo Fernandes" userId="01f15fd40fc47ae6" providerId="LiveId" clId="{6F4077D6-3DBB-4857-B914-7BA5C2590077}" dt="2024-07-20T22:51:25.515" v="6741" actId="20577"/>
        <pc:sldMkLst>
          <pc:docMk/>
          <pc:sldMk cId="1692137640" sldId="303"/>
        </pc:sldMkLst>
        <pc:spChg chg="add mod">
          <ac:chgData name="Ronaldo Fernandes" userId="01f15fd40fc47ae6" providerId="LiveId" clId="{6F4077D6-3DBB-4857-B914-7BA5C2590077}" dt="2024-07-20T22:45:54.601" v="6683" actId="1076"/>
          <ac:spMkLst>
            <pc:docMk/>
            <pc:sldMk cId="1692137640" sldId="303"/>
            <ac:spMk id="2" creationId="{4DA0C937-E1F9-BF46-32D5-60547BE6D2CA}"/>
          </ac:spMkLst>
        </pc:spChg>
        <pc:spChg chg="del">
          <ac:chgData name="Ronaldo Fernandes" userId="01f15fd40fc47ae6" providerId="LiveId" clId="{6F4077D6-3DBB-4857-B914-7BA5C2590077}" dt="2024-07-19T23:48:59.505" v="4206" actId="478"/>
          <ac:spMkLst>
            <pc:docMk/>
            <pc:sldMk cId="1692137640" sldId="303"/>
            <ac:spMk id="2" creationId="{6879F834-2E4E-8F1C-BB82-A5EDE5D15C38}"/>
          </ac:spMkLst>
        </pc:spChg>
        <pc:spChg chg="del">
          <ac:chgData name="Ronaldo Fernandes" userId="01f15fd40fc47ae6" providerId="LiveId" clId="{6F4077D6-3DBB-4857-B914-7BA5C2590077}" dt="2024-07-19T23:49:00.459" v="4207" actId="478"/>
          <ac:spMkLst>
            <pc:docMk/>
            <pc:sldMk cId="1692137640" sldId="303"/>
            <ac:spMk id="3" creationId="{1F06E33E-009A-0F8B-DFE7-C47102B9A8E5}"/>
          </ac:spMkLst>
        </pc:spChg>
        <pc:spChg chg="add mod">
          <ac:chgData name="Ronaldo Fernandes" userId="01f15fd40fc47ae6" providerId="LiveId" clId="{6F4077D6-3DBB-4857-B914-7BA5C2590077}" dt="2024-07-20T22:51:25.515" v="6741" actId="20577"/>
          <ac:spMkLst>
            <pc:docMk/>
            <pc:sldMk cId="1692137640" sldId="303"/>
            <ac:spMk id="3" creationId="{F797794E-5EB3-2444-582F-DE691DCB00D7}"/>
          </ac:spMkLst>
        </pc:spChg>
        <pc:spChg chg="add del mod">
          <ac:chgData name="Ronaldo Fernandes" userId="01f15fd40fc47ae6" providerId="LiveId" clId="{6F4077D6-3DBB-4857-B914-7BA5C2590077}" dt="2024-07-19T23:51:07.465" v="4225" actId="21"/>
          <ac:spMkLst>
            <pc:docMk/>
            <pc:sldMk cId="1692137640" sldId="303"/>
            <ac:spMk id="5" creationId="{F63E207D-721C-D21D-1122-3950FA5EEC47}"/>
          </ac:spMkLst>
        </pc:spChg>
        <pc:spChg chg="add mod">
          <ac:chgData name="Ronaldo Fernandes" userId="01f15fd40fc47ae6" providerId="LiveId" clId="{6F4077D6-3DBB-4857-B914-7BA5C2590077}" dt="2024-07-20T22:38:45.729" v="6575" actId="5793"/>
          <ac:spMkLst>
            <pc:docMk/>
            <pc:sldMk cId="1692137640" sldId="303"/>
            <ac:spMk id="6" creationId="{ED017D80-2930-B23D-938C-269A11593437}"/>
          </ac:spMkLst>
        </pc:spChg>
        <pc:spChg chg="add mod">
          <ac:chgData name="Ronaldo Fernandes" userId="01f15fd40fc47ae6" providerId="LiveId" clId="{6F4077D6-3DBB-4857-B914-7BA5C2590077}" dt="2024-07-20T22:45:50.881" v="6682" actId="1076"/>
          <ac:spMkLst>
            <pc:docMk/>
            <pc:sldMk cId="1692137640" sldId="303"/>
            <ac:spMk id="7" creationId="{A468CCAE-A1B4-859C-A51A-BD68D0FB91F5}"/>
          </ac:spMkLst>
        </pc:spChg>
        <pc:picChg chg="add mod">
          <ac:chgData name="Ronaldo Fernandes" userId="01f15fd40fc47ae6" providerId="LiveId" clId="{6F4077D6-3DBB-4857-B914-7BA5C2590077}" dt="2024-07-20T22:41:26.977" v="6576" actId="1076"/>
          <ac:picMkLst>
            <pc:docMk/>
            <pc:sldMk cId="1692137640" sldId="303"/>
            <ac:picMk id="8" creationId="{2562C17B-AE37-21A3-3663-15015376E3FD}"/>
          </ac:picMkLst>
        </pc:picChg>
      </pc:sldChg>
      <pc:sldChg chg="addSp delSp modSp new mod">
        <pc:chgData name="Ronaldo Fernandes" userId="01f15fd40fc47ae6" providerId="LiveId" clId="{6F4077D6-3DBB-4857-B914-7BA5C2590077}" dt="2024-07-20T23:01:54.702" v="6742" actId="13926"/>
        <pc:sldMkLst>
          <pc:docMk/>
          <pc:sldMk cId="3771763413" sldId="304"/>
        </pc:sldMkLst>
        <pc:spChg chg="add mod">
          <ac:chgData name="Ronaldo Fernandes" userId="01f15fd40fc47ae6" providerId="LiveId" clId="{6F4077D6-3DBB-4857-B914-7BA5C2590077}" dt="2024-07-20T23:01:54.702" v="6742" actId="13926"/>
          <ac:spMkLst>
            <pc:docMk/>
            <pc:sldMk cId="3771763413" sldId="304"/>
            <ac:spMk id="2" creationId="{6CF284EC-0D0E-B79B-E1A7-96A5186FEED4}"/>
          </ac:spMkLst>
        </pc:spChg>
        <pc:spChg chg="del">
          <ac:chgData name="Ronaldo Fernandes" userId="01f15fd40fc47ae6" providerId="LiveId" clId="{6F4077D6-3DBB-4857-B914-7BA5C2590077}" dt="2024-07-19T23:53:43.908" v="4254" actId="478"/>
          <ac:spMkLst>
            <pc:docMk/>
            <pc:sldMk cId="3771763413" sldId="304"/>
            <ac:spMk id="2" creationId="{A9C87CA7-D77A-6A01-1EE4-15DB3CD7CC77}"/>
          </ac:spMkLst>
        </pc:spChg>
        <pc:spChg chg="del">
          <ac:chgData name="Ronaldo Fernandes" userId="01f15fd40fc47ae6" providerId="LiveId" clId="{6F4077D6-3DBB-4857-B914-7BA5C2590077}" dt="2024-07-19T23:53:46.720" v="4255" actId="478"/>
          <ac:spMkLst>
            <pc:docMk/>
            <pc:sldMk cId="3771763413" sldId="304"/>
            <ac:spMk id="3" creationId="{BBED22F6-A490-A238-5B5B-D6E2EC7D06D5}"/>
          </ac:spMkLst>
        </pc:spChg>
        <pc:spChg chg="add mod">
          <ac:chgData name="Ronaldo Fernandes" userId="01f15fd40fc47ae6" providerId="LiveId" clId="{6F4077D6-3DBB-4857-B914-7BA5C2590077}" dt="2024-07-20T22:41:47.510" v="6577" actId="1076"/>
          <ac:spMkLst>
            <pc:docMk/>
            <pc:sldMk cId="3771763413" sldId="304"/>
            <ac:spMk id="4" creationId="{3BB6EF02-EC91-FEE9-0CE0-C2C09427B896}"/>
          </ac:spMkLst>
        </pc:spChg>
        <pc:spChg chg="add mod">
          <ac:chgData name="Ronaldo Fernandes" userId="01f15fd40fc47ae6" providerId="LiveId" clId="{6F4077D6-3DBB-4857-B914-7BA5C2590077}" dt="2024-07-20T22:43:30.630" v="6609" actId="21"/>
          <ac:spMkLst>
            <pc:docMk/>
            <pc:sldMk cId="3771763413" sldId="304"/>
            <ac:spMk id="5" creationId="{BF7743B8-193B-FD2A-A3C4-78675C0FBE20}"/>
          </ac:spMkLst>
        </pc:spChg>
      </pc:sldChg>
      <pc:sldChg chg="addSp delSp modSp new mod">
        <pc:chgData name="Ronaldo Fernandes" userId="01f15fd40fc47ae6" providerId="LiveId" clId="{6F4077D6-3DBB-4857-B914-7BA5C2590077}" dt="2024-07-20T22:44:45.858" v="6619" actId="20577"/>
        <pc:sldMkLst>
          <pc:docMk/>
          <pc:sldMk cId="325707933" sldId="305"/>
        </pc:sldMkLst>
        <pc:spChg chg="del">
          <ac:chgData name="Ronaldo Fernandes" userId="01f15fd40fc47ae6" providerId="LiveId" clId="{6F4077D6-3DBB-4857-B914-7BA5C2590077}" dt="2024-07-19T23:57:32.003" v="4273" actId="478"/>
          <ac:spMkLst>
            <pc:docMk/>
            <pc:sldMk cId="325707933" sldId="305"/>
            <ac:spMk id="2" creationId="{0BF82E70-2DC8-70A4-D3C6-9F62CF1A79CA}"/>
          </ac:spMkLst>
        </pc:spChg>
        <pc:spChg chg="del">
          <ac:chgData name="Ronaldo Fernandes" userId="01f15fd40fc47ae6" providerId="LiveId" clId="{6F4077D6-3DBB-4857-B914-7BA5C2590077}" dt="2024-07-19T23:57:36.097" v="4275" actId="478"/>
          <ac:spMkLst>
            <pc:docMk/>
            <pc:sldMk cId="325707933" sldId="305"/>
            <ac:spMk id="3" creationId="{85B6C156-29AD-42C9-0B30-E93A23569B47}"/>
          </ac:spMkLst>
        </pc:spChg>
        <pc:spChg chg="add mod">
          <ac:chgData name="Ronaldo Fernandes" userId="01f15fd40fc47ae6" providerId="LiveId" clId="{6F4077D6-3DBB-4857-B914-7BA5C2590077}" dt="2024-07-19T23:58:40.292" v="4281" actId="13926"/>
          <ac:spMkLst>
            <pc:docMk/>
            <pc:sldMk cId="325707933" sldId="305"/>
            <ac:spMk id="4" creationId="{9896D42B-EDA7-6918-B51D-CD38D393C56A}"/>
          </ac:spMkLst>
        </pc:spChg>
        <pc:spChg chg="add mod">
          <ac:chgData name="Ronaldo Fernandes" userId="01f15fd40fc47ae6" providerId="LiveId" clId="{6F4077D6-3DBB-4857-B914-7BA5C2590077}" dt="2024-07-20T22:44:45.858" v="6619" actId="20577"/>
          <ac:spMkLst>
            <pc:docMk/>
            <pc:sldMk cId="325707933" sldId="305"/>
            <ac:spMk id="5" creationId="{952EEAEE-0E5F-C97C-8BC3-DAF1F589389B}"/>
          </ac:spMkLst>
        </pc:spChg>
      </pc:sldChg>
      <pc:sldChg chg="addSp delSp modSp new mod">
        <pc:chgData name="Ronaldo Fernandes" userId="01f15fd40fc47ae6" providerId="LiveId" clId="{6F4077D6-3DBB-4857-B914-7BA5C2590077}" dt="2024-07-19T23:59:50.243" v="4289"/>
        <pc:sldMkLst>
          <pc:docMk/>
          <pc:sldMk cId="3657939943" sldId="306"/>
        </pc:sldMkLst>
        <pc:spChg chg="del">
          <ac:chgData name="Ronaldo Fernandes" userId="01f15fd40fc47ae6" providerId="LiveId" clId="{6F4077D6-3DBB-4857-B914-7BA5C2590077}" dt="2024-07-19T23:58:53.091" v="4283" actId="478"/>
          <ac:spMkLst>
            <pc:docMk/>
            <pc:sldMk cId="3657939943" sldId="306"/>
            <ac:spMk id="2" creationId="{2D036E1D-1C45-211D-D1D2-3DC90B4475C2}"/>
          </ac:spMkLst>
        </pc:spChg>
        <pc:spChg chg="del">
          <ac:chgData name="Ronaldo Fernandes" userId="01f15fd40fc47ae6" providerId="LiveId" clId="{6F4077D6-3DBB-4857-B914-7BA5C2590077}" dt="2024-07-19T23:58:56.044" v="4284" actId="478"/>
          <ac:spMkLst>
            <pc:docMk/>
            <pc:sldMk cId="3657939943" sldId="306"/>
            <ac:spMk id="3" creationId="{EF3DFFF1-7FD6-A4A3-417B-1503DE2DD6A8}"/>
          </ac:spMkLst>
        </pc:spChg>
        <pc:spChg chg="add mod">
          <ac:chgData name="Ronaldo Fernandes" userId="01f15fd40fc47ae6" providerId="LiveId" clId="{6F4077D6-3DBB-4857-B914-7BA5C2590077}" dt="2024-07-19T23:59:40.412" v="4288" actId="255"/>
          <ac:spMkLst>
            <pc:docMk/>
            <pc:sldMk cId="3657939943" sldId="306"/>
            <ac:spMk id="5" creationId="{780D8C60-382D-CD17-2CD3-899CEEA735FA}"/>
          </ac:spMkLst>
        </pc:spChg>
        <pc:picChg chg="add mod">
          <ac:chgData name="Ronaldo Fernandes" userId="01f15fd40fc47ae6" providerId="LiveId" clId="{6F4077D6-3DBB-4857-B914-7BA5C2590077}" dt="2024-07-19T23:59:50.243" v="4289"/>
          <ac:picMkLst>
            <pc:docMk/>
            <pc:sldMk cId="3657939943" sldId="306"/>
            <ac:picMk id="6" creationId="{F7B47C98-DFD5-68FC-BCEF-B63DCEAD41DD}"/>
          </ac:picMkLst>
        </pc:picChg>
      </pc:sldChg>
      <pc:sldChg chg="addSp delSp modSp new mod">
        <pc:chgData name="Ronaldo Fernandes" userId="01f15fd40fc47ae6" providerId="LiveId" clId="{6F4077D6-3DBB-4857-B914-7BA5C2590077}" dt="2024-07-20T00:01:10.310" v="4301" actId="1076"/>
        <pc:sldMkLst>
          <pc:docMk/>
          <pc:sldMk cId="1316656838" sldId="307"/>
        </pc:sldMkLst>
        <pc:spChg chg="del">
          <ac:chgData name="Ronaldo Fernandes" userId="01f15fd40fc47ae6" providerId="LiveId" clId="{6F4077D6-3DBB-4857-B914-7BA5C2590077}" dt="2024-07-20T00:00:06.462" v="4291" actId="478"/>
          <ac:spMkLst>
            <pc:docMk/>
            <pc:sldMk cId="1316656838" sldId="307"/>
            <ac:spMk id="2" creationId="{74CE60C3-1549-1DBC-A3B9-90F47DB75107}"/>
          </ac:spMkLst>
        </pc:spChg>
        <pc:spChg chg="del">
          <ac:chgData name="Ronaldo Fernandes" userId="01f15fd40fc47ae6" providerId="LiveId" clId="{6F4077D6-3DBB-4857-B914-7BA5C2590077}" dt="2024-07-20T00:00:09.259" v="4292" actId="478"/>
          <ac:spMkLst>
            <pc:docMk/>
            <pc:sldMk cId="1316656838" sldId="307"/>
            <ac:spMk id="3" creationId="{0BD89001-7DC6-5730-4134-452721DB8563}"/>
          </ac:spMkLst>
        </pc:spChg>
        <pc:spChg chg="add mod">
          <ac:chgData name="Ronaldo Fernandes" userId="01f15fd40fc47ae6" providerId="LiveId" clId="{6F4077D6-3DBB-4857-B914-7BA5C2590077}" dt="2024-07-20T00:01:10.310" v="4301" actId="1076"/>
          <ac:spMkLst>
            <pc:docMk/>
            <pc:sldMk cId="1316656838" sldId="307"/>
            <ac:spMk id="5" creationId="{08A2EB0E-B5A2-A02E-2CF4-B05E84D866B6}"/>
          </ac:spMkLst>
        </pc:spChg>
      </pc:sldChg>
      <pc:sldChg chg="addSp delSp modSp new mod">
        <pc:chgData name="Ronaldo Fernandes" userId="01f15fd40fc47ae6" providerId="LiveId" clId="{6F4077D6-3DBB-4857-B914-7BA5C2590077}" dt="2024-07-20T00:02:10.463" v="4306"/>
        <pc:sldMkLst>
          <pc:docMk/>
          <pc:sldMk cId="3407354364" sldId="308"/>
        </pc:sldMkLst>
        <pc:spChg chg="del">
          <ac:chgData name="Ronaldo Fernandes" userId="01f15fd40fc47ae6" providerId="LiveId" clId="{6F4077D6-3DBB-4857-B914-7BA5C2590077}" dt="2024-07-20T00:01:16.733" v="4303" actId="478"/>
          <ac:spMkLst>
            <pc:docMk/>
            <pc:sldMk cId="3407354364" sldId="308"/>
            <ac:spMk id="2" creationId="{A66BB6B7-D5F9-BB08-6DD7-80EFE686D5CF}"/>
          </ac:spMkLst>
        </pc:spChg>
        <pc:spChg chg="del">
          <ac:chgData name="Ronaldo Fernandes" userId="01f15fd40fc47ae6" providerId="LiveId" clId="{6F4077D6-3DBB-4857-B914-7BA5C2590077}" dt="2024-07-20T00:01:19.624" v="4304" actId="478"/>
          <ac:spMkLst>
            <pc:docMk/>
            <pc:sldMk cId="3407354364" sldId="308"/>
            <ac:spMk id="3" creationId="{F3AA45EF-A6E6-AE8E-25D1-7EEFC27456F3}"/>
          </ac:spMkLst>
        </pc:spChg>
        <pc:spChg chg="add mod">
          <ac:chgData name="Ronaldo Fernandes" userId="01f15fd40fc47ae6" providerId="LiveId" clId="{6F4077D6-3DBB-4857-B914-7BA5C2590077}" dt="2024-07-20T00:02:10.463" v="4306"/>
          <ac:spMkLst>
            <pc:docMk/>
            <pc:sldMk cId="3407354364" sldId="308"/>
            <ac:spMk id="5" creationId="{FA88124F-3DDE-D9A7-0C0F-FACA9ADEAD48}"/>
          </ac:spMkLst>
        </pc:spChg>
        <pc:picChg chg="add mod">
          <ac:chgData name="Ronaldo Fernandes" userId="01f15fd40fc47ae6" providerId="LiveId" clId="{6F4077D6-3DBB-4857-B914-7BA5C2590077}" dt="2024-07-20T00:01:55.518" v="4305"/>
          <ac:picMkLst>
            <pc:docMk/>
            <pc:sldMk cId="3407354364" sldId="308"/>
            <ac:picMk id="4" creationId="{B66BA807-7B0B-A5EB-5381-1671815F4DFF}"/>
          </ac:picMkLst>
        </pc:picChg>
      </pc:sldChg>
      <pc:sldChg chg="addSp delSp modSp new mod">
        <pc:chgData name="Ronaldo Fernandes" userId="01f15fd40fc47ae6" providerId="LiveId" clId="{6F4077D6-3DBB-4857-B914-7BA5C2590077}" dt="2024-07-20T00:03:17.715" v="4315" actId="1076"/>
        <pc:sldMkLst>
          <pc:docMk/>
          <pc:sldMk cId="2146855092" sldId="309"/>
        </pc:sldMkLst>
        <pc:spChg chg="del">
          <ac:chgData name="Ronaldo Fernandes" userId="01f15fd40fc47ae6" providerId="LiveId" clId="{6F4077D6-3DBB-4857-B914-7BA5C2590077}" dt="2024-07-20T00:02:17.370" v="4308" actId="478"/>
          <ac:spMkLst>
            <pc:docMk/>
            <pc:sldMk cId="2146855092" sldId="309"/>
            <ac:spMk id="2" creationId="{07929C0E-A916-9D5C-0E2E-256254DB6DB8}"/>
          </ac:spMkLst>
        </pc:spChg>
        <pc:spChg chg="del">
          <ac:chgData name="Ronaldo Fernandes" userId="01f15fd40fc47ae6" providerId="LiveId" clId="{6F4077D6-3DBB-4857-B914-7BA5C2590077}" dt="2024-07-20T00:02:19.292" v="4309" actId="478"/>
          <ac:spMkLst>
            <pc:docMk/>
            <pc:sldMk cId="2146855092" sldId="309"/>
            <ac:spMk id="3" creationId="{C7B08C89-3AF4-C0C7-9B72-D68DC226B6BC}"/>
          </ac:spMkLst>
        </pc:spChg>
        <pc:spChg chg="add mod">
          <ac:chgData name="Ronaldo Fernandes" userId="01f15fd40fc47ae6" providerId="LiveId" clId="{6F4077D6-3DBB-4857-B914-7BA5C2590077}" dt="2024-07-20T00:02:35.118" v="4310"/>
          <ac:spMkLst>
            <pc:docMk/>
            <pc:sldMk cId="2146855092" sldId="309"/>
            <ac:spMk id="4" creationId="{65DD7E55-3493-5D54-7465-ECDE8DDE38C2}"/>
          </ac:spMkLst>
        </pc:spChg>
        <pc:spChg chg="add mod">
          <ac:chgData name="Ronaldo Fernandes" userId="01f15fd40fc47ae6" providerId="LiveId" clId="{6F4077D6-3DBB-4857-B914-7BA5C2590077}" dt="2024-07-20T00:02:51.372" v="4313" actId="1076"/>
          <ac:spMkLst>
            <pc:docMk/>
            <pc:sldMk cId="2146855092" sldId="309"/>
            <ac:spMk id="5" creationId="{053D6EC6-9A29-443F-B62B-F33DAE2D2634}"/>
          </ac:spMkLst>
        </pc:spChg>
        <pc:spChg chg="add mod">
          <ac:chgData name="Ronaldo Fernandes" userId="01f15fd40fc47ae6" providerId="LiveId" clId="{6F4077D6-3DBB-4857-B914-7BA5C2590077}" dt="2024-07-20T00:03:17.715" v="4315" actId="1076"/>
          <ac:spMkLst>
            <pc:docMk/>
            <pc:sldMk cId="2146855092" sldId="309"/>
            <ac:spMk id="6" creationId="{1918880D-3ACF-C1A5-4A91-2EA8214AC782}"/>
          </ac:spMkLst>
        </pc:spChg>
      </pc:sldChg>
      <pc:sldChg chg="addSp delSp modSp new mod">
        <pc:chgData name="Ronaldo Fernandes" userId="01f15fd40fc47ae6" providerId="LiveId" clId="{6F4077D6-3DBB-4857-B914-7BA5C2590077}" dt="2024-07-20T23:11:39.584" v="6744" actId="6549"/>
        <pc:sldMkLst>
          <pc:docMk/>
          <pc:sldMk cId="2122059904" sldId="310"/>
        </pc:sldMkLst>
        <pc:spChg chg="del">
          <ac:chgData name="Ronaldo Fernandes" userId="01f15fd40fc47ae6" providerId="LiveId" clId="{6F4077D6-3DBB-4857-B914-7BA5C2590077}" dt="2024-07-20T00:04:49.300" v="4317" actId="478"/>
          <ac:spMkLst>
            <pc:docMk/>
            <pc:sldMk cId="2122059904" sldId="310"/>
            <ac:spMk id="2" creationId="{BD7BDE0B-364A-3825-A9C3-50D73399F1BF}"/>
          </ac:spMkLst>
        </pc:spChg>
        <pc:spChg chg="del">
          <ac:chgData name="Ronaldo Fernandes" userId="01f15fd40fc47ae6" providerId="LiveId" clId="{6F4077D6-3DBB-4857-B914-7BA5C2590077}" dt="2024-07-20T00:04:53.284" v="4318" actId="478"/>
          <ac:spMkLst>
            <pc:docMk/>
            <pc:sldMk cId="2122059904" sldId="310"/>
            <ac:spMk id="3" creationId="{963B49C2-1323-473B-30E3-DC68921726E2}"/>
          </ac:spMkLst>
        </pc:spChg>
        <pc:spChg chg="add del mod">
          <ac:chgData name="Ronaldo Fernandes" userId="01f15fd40fc47ae6" providerId="LiveId" clId="{6F4077D6-3DBB-4857-B914-7BA5C2590077}" dt="2024-07-20T00:05:17.020" v="4322" actId="22"/>
          <ac:spMkLst>
            <pc:docMk/>
            <pc:sldMk cId="2122059904" sldId="310"/>
            <ac:spMk id="5" creationId="{94C1AB22-1E63-8851-5CB9-B3C966F416E3}"/>
          </ac:spMkLst>
        </pc:spChg>
        <pc:spChg chg="add mod">
          <ac:chgData name="Ronaldo Fernandes" userId="01f15fd40fc47ae6" providerId="LiveId" clId="{6F4077D6-3DBB-4857-B914-7BA5C2590077}" dt="2024-07-20T23:11:39.584" v="6744" actId="6549"/>
          <ac:spMkLst>
            <pc:docMk/>
            <pc:sldMk cId="2122059904" sldId="310"/>
            <ac:spMk id="7" creationId="{32C95C6D-43D1-E63B-C288-2AD89D28C066}"/>
          </ac:spMkLst>
        </pc:spChg>
      </pc:sldChg>
      <pc:sldChg chg="addSp delSp modSp new mod">
        <pc:chgData name="Ronaldo Fernandes" userId="01f15fd40fc47ae6" providerId="LiveId" clId="{6F4077D6-3DBB-4857-B914-7BA5C2590077}" dt="2024-07-20T23:15:36.945" v="6749" actId="20577"/>
        <pc:sldMkLst>
          <pc:docMk/>
          <pc:sldMk cId="4266939928" sldId="311"/>
        </pc:sldMkLst>
        <pc:spChg chg="del">
          <ac:chgData name="Ronaldo Fernandes" userId="01f15fd40fc47ae6" providerId="LiveId" clId="{6F4077D6-3DBB-4857-B914-7BA5C2590077}" dt="2024-07-20T00:06:23.288" v="4336" actId="478"/>
          <ac:spMkLst>
            <pc:docMk/>
            <pc:sldMk cId="4266939928" sldId="311"/>
            <ac:spMk id="2" creationId="{4254EC35-171F-345B-FC7C-2EF74CDE7AB5}"/>
          </ac:spMkLst>
        </pc:spChg>
        <pc:spChg chg="del">
          <ac:chgData name="Ronaldo Fernandes" userId="01f15fd40fc47ae6" providerId="LiveId" clId="{6F4077D6-3DBB-4857-B914-7BA5C2590077}" dt="2024-07-20T00:06:25.882" v="4337" actId="478"/>
          <ac:spMkLst>
            <pc:docMk/>
            <pc:sldMk cId="4266939928" sldId="311"/>
            <ac:spMk id="3" creationId="{AB4752CA-B2E2-F631-040D-3ED5A3EBBB00}"/>
          </ac:spMkLst>
        </pc:spChg>
        <pc:spChg chg="add mod">
          <ac:chgData name="Ronaldo Fernandes" userId="01f15fd40fc47ae6" providerId="LiveId" clId="{6F4077D6-3DBB-4857-B914-7BA5C2590077}" dt="2024-07-20T23:15:36.945" v="6749" actId="20577"/>
          <ac:spMkLst>
            <pc:docMk/>
            <pc:sldMk cId="4266939928" sldId="311"/>
            <ac:spMk id="4" creationId="{8FC61D86-053B-9C51-7433-8BA7526CEBCC}"/>
          </ac:spMkLst>
        </pc:spChg>
      </pc:sldChg>
      <pc:sldChg chg="addSp delSp modSp new mod">
        <pc:chgData name="Ronaldo Fernandes" userId="01f15fd40fc47ae6" providerId="LiveId" clId="{6F4077D6-3DBB-4857-B914-7BA5C2590077}" dt="2024-07-20T00:07:33.812" v="4347"/>
        <pc:sldMkLst>
          <pc:docMk/>
          <pc:sldMk cId="678847643" sldId="312"/>
        </pc:sldMkLst>
        <pc:spChg chg="del">
          <ac:chgData name="Ronaldo Fernandes" userId="01f15fd40fc47ae6" providerId="LiveId" clId="{6F4077D6-3DBB-4857-B914-7BA5C2590077}" dt="2024-07-20T00:07:10.677" v="4345" actId="478"/>
          <ac:spMkLst>
            <pc:docMk/>
            <pc:sldMk cId="678847643" sldId="312"/>
            <ac:spMk id="2" creationId="{ADFC9583-2B16-66E1-F2D0-8637D7ADC0FA}"/>
          </ac:spMkLst>
        </pc:spChg>
        <pc:spChg chg="del">
          <ac:chgData name="Ronaldo Fernandes" userId="01f15fd40fc47ae6" providerId="LiveId" clId="{6F4077D6-3DBB-4857-B914-7BA5C2590077}" dt="2024-07-20T00:07:13.412" v="4346" actId="478"/>
          <ac:spMkLst>
            <pc:docMk/>
            <pc:sldMk cId="678847643" sldId="312"/>
            <ac:spMk id="3" creationId="{ED6805B2-BDA0-9F23-4EA6-1650A0355182}"/>
          </ac:spMkLst>
        </pc:spChg>
        <pc:spChg chg="add mod">
          <ac:chgData name="Ronaldo Fernandes" userId="01f15fd40fc47ae6" providerId="LiveId" clId="{6F4077D6-3DBB-4857-B914-7BA5C2590077}" dt="2024-07-20T00:07:33.812" v="4347"/>
          <ac:spMkLst>
            <pc:docMk/>
            <pc:sldMk cId="678847643" sldId="312"/>
            <ac:spMk id="4" creationId="{F99845A4-008F-F383-4AE3-A548074C71DD}"/>
          </ac:spMkLst>
        </pc:spChg>
      </pc:sldChg>
      <pc:sldChg chg="addSp delSp modSp new mod">
        <pc:chgData name="Ronaldo Fernandes" userId="01f15fd40fc47ae6" providerId="LiveId" clId="{6F4077D6-3DBB-4857-B914-7BA5C2590077}" dt="2024-07-20T00:08:05.293" v="4351"/>
        <pc:sldMkLst>
          <pc:docMk/>
          <pc:sldMk cId="1190527091" sldId="313"/>
        </pc:sldMkLst>
        <pc:spChg chg="del">
          <ac:chgData name="Ronaldo Fernandes" userId="01f15fd40fc47ae6" providerId="LiveId" clId="{6F4077D6-3DBB-4857-B914-7BA5C2590077}" dt="2024-07-20T00:07:41.563" v="4349" actId="478"/>
          <ac:spMkLst>
            <pc:docMk/>
            <pc:sldMk cId="1190527091" sldId="313"/>
            <ac:spMk id="2" creationId="{F2C380E4-EE52-B118-89C8-75FD44AC918F}"/>
          </ac:spMkLst>
        </pc:spChg>
        <pc:spChg chg="del">
          <ac:chgData name="Ronaldo Fernandes" userId="01f15fd40fc47ae6" providerId="LiveId" clId="{6F4077D6-3DBB-4857-B914-7BA5C2590077}" dt="2024-07-20T00:07:44.562" v="4350" actId="478"/>
          <ac:spMkLst>
            <pc:docMk/>
            <pc:sldMk cId="1190527091" sldId="313"/>
            <ac:spMk id="3" creationId="{AB31B76E-3B50-5D81-DBAA-F18C70AD563C}"/>
          </ac:spMkLst>
        </pc:spChg>
        <pc:spChg chg="add mod">
          <ac:chgData name="Ronaldo Fernandes" userId="01f15fd40fc47ae6" providerId="LiveId" clId="{6F4077D6-3DBB-4857-B914-7BA5C2590077}" dt="2024-07-20T00:08:05.293" v="4351"/>
          <ac:spMkLst>
            <pc:docMk/>
            <pc:sldMk cId="1190527091" sldId="313"/>
            <ac:spMk id="4" creationId="{9DC9F5C5-757D-1C35-F7D5-7CB78E433FA6}"/>
          </ac:spMkLst>
        </pc:spChg>
      </pc:sldChg>
      <pc:sldChg chg="addSp delSp modSp new mod">
        <pc:chgData name="Ronaldo Fernandes" userId="01f15fd40fc47ae6" providerId="LiveId" clId="{6F4077D6-3DBB-4857-B914-7BA5C2590077}" dt="2024-07-20T00:10:07.767" v="4363"/>
        <pc:sldMkLst>
          <pc:docMk/>
          <pc:sldMk cId="2981776849" sldId="314"/>
        </pc:sldMkLst>
        <pc:spChg chg="del">
          <ac:chgData name="Ronaldo Fernandes" userId="01f15fd40fc47ae6" providerId="LiveId" clId="{6F4077D6-3DBB-4857-B914-7BA5C2590077}" dt="2024-07-20T00:08:35.403" v="4353" actId="478"/>
          <ac:spMkLst>
            <pc:docMk/>
            <pc:sldMk cId="2981776849" sldId="314"/>
            <ac:spMk id="2" creationId="{BBC76725-AD13-414F-B8B0-24953E86D16B}"/>
          </ac:spMkLst>
        </pc:spChg>
        <pc:spChg chg="del">
          <ac:chgData name="Ronaldo Fernandes" userId="01f15fd40fc47ae6" providerId="LiveId" clId="{6F4077D6-3DBB-4857-B914-7BA5C2590077}" dt="2024-07-20T00:08:38.655" v="4354" actId="478"/>
          <ac:spMkLst>
            <pc:docMk/>
            <pc:sldMk cId="2981776849" sldId="314"/>
            <ac:spMk id="3" creationId="{82DB3164-45EF-EF72-EE97-9775E869588F}"/>
          </ac:spMkLst>
        </pc:spChg>
        <pc:spChg chg="add mod">
          <ac:chgData name="Ronaldo Fernandes" userId="01f15fd40fc47ae6" providerId="LiveId" clId="{6F4077D6-3DBB-4857-B914-7BA5C2590077}" dt="2024-07-20T00:09:07.948" v="4356" actId="1076"/>
          <ac:spMkLst>
            <pc:docMk/>
            <pc:sldMk cId="2981776849" sldId="314"/>
            <ac:spMk id="5" creationId="{F990F8EC-3D1F-35AB-1CB5-4C762CDA9D92}"/>
          </ac:spMkLst>
        </pc:spChg>
        <pc:spChg chg="add mod">
          <ac:chgData name="Ronaldo Fernandes" userId="01f15fd40fc47ae6" providerId="LiveId" clId="{6F4077D6-3DBB-4857-B914-7BA5C2590077}" dt="2024-07-20T00:10:07.767" v="4363"/>
          <ac:spMkLst>
            <pc:docMk/>
            <pc:sldMk cId="2981776849" sldId="314"/>
            <ac:spMk id="7" creationId="{11459C01-A4D1-FB95-3248-DCFA4761CBC1}"/>
          </ac:spMkLst>
        </pc:spChg>
        <pc:picChg chg="add mod">
          <ac:chgData name="Ronaldo Fernandes" userId="01f15fd40fc47ae6" providerId="LiveId" clId="{6F4077D6-3DBB-4857-B914-7BA5C2590077}" dt="2024-07-20T00:10:05.891" v="4362" actId="14100"/>
          <ac:picMkLst>
            <pc:docMk/>
            <pc:sldMk cId="2981776849" sldId="314"/>
            <ac:picMk id="6" creationId="{29D1C541-DBB5-56E3-DF1F-5E361CDFF4B1}"/>
          </ac:picMkLst>
        </pc:picChg>
      </pc:sldChg>
      <pc:sldChg chg="addSp delSp modSp new mod">
        <pc:chgData name="Ronaldo Fernandes" userId="01f15fd40fc47ae6" providerId="LiveId" clId="{6F4077D6-3DBB-4857-B914-7BA5C2590077}" dt="2024-07-20T00:10:30.068" v="4367"/>
        <pc:sldMkLst>
          <pc:docMk/>
          <pc:sldMk cId="28621817" sldId="315"/>
        </pc:sldMkLst>
        <pc:spChg chg="del">
          <ac:chgData name="Ronaldo Fernandes" userId="01f15fd40fc47ae6" providerId="LiveId" clId="{6F4077D6-3DBB-4857-B914-7BA5C2590077}" dt="2024-07-20T00:10:14.204" v="4365" actId="478"/>
          <ac:spMkLst>
            <pc:docMk/>
            <pc:sldMk cId="28621817" sldId="315"/>
            <ac:spMk id="2" creationId="{EC0D7442-6E6E-316C-5024-F28B3641D39F}"/>
          </ac:spMkLst>
        </pc:spChg>
        <pc:spChg chg="del">
          <ac:chgData name="Ronaldo Fernandes" userId="01f15fd40fc47ae6" providerId="LiveId" clId="{6F4077D6-3DBB-4857-B914-7BA5C2590077}" dt="2024-07-20T00:10:17.315" v="4366" actId="478"/>
          <ac:spMkLst>
            <pc:docMk/>
            <pc:sldMk cId="28621817" sldId="315"/>
            <ac:spMk id="3" creationId="{DAE431FE-A45A-4F08-5262-003815BA8C42}"/>
          </ac:spMkLst>
        </pc:spChg>
        <pc:spChg chg="add mod">
          <ac:chgData name="Ronaldo Fernandes" userId="01f15fd40fc47ae6" providerId="LiveId" clId="{6F4077D6-3DBB-4857-B914-7BA5C2590077}" dt="2024-07-20T00:10:30.068" v="4367"/>
          <ac:spMkLst>
            <pc:docMk/>
            <pc:sldMk cId="28621817" sldId="315"/>
            <ac:spMk id="4" creationId="{4A8A17FD-5A6F-7E66-F4A6-890BCFFCFAFF}"/>
          </ac:spMkLst>
        </pc:spChg>
      </pc:sldChg>
      <pc:sldChg chg="addSp delSp modSp new mod">
        <pc:chgData name="Ronaldo Fernandes" userId="01f15fd40fc47ae6" providerId="LiveId" clId="{6F4077D6-3DBB-4857-B914-7BA5C2590077}" dt="2024-07-22T12:21:14.093" v="6811" actId="20577"/>
        <pc:sldMkLst>
          <pc:docMk/>
          <pc:sldMk cId="2100255418" sldId="316"/>
        </pc:sldMkLst>
        <pc:spChg chg="del">
          <ac:chgData name="Ronaldo Fernandes" userId="01f15fd40fc47ae6" providerId="LiveId" clId="{6F4077D6-3DBB-4857-B914-7BA5C2590077}" dt="2024-07-20T00:10:52.595" v="4369" actId="478"/>
          <ac:spMkLst>
            <pc:docMk/>
            <pc:sldMk cId="2100255418" sldId="316"/>
            <ac:spMk id="2" creationId="{F4515DFD-F819-27AD-4186-0F75907F2ED0}"/>
          </ac:spMkLst>
        </pc:spChg>
        <pc:spChg chg="del">
          <ac:chgData name="Ronaldo Fernandes" userId="01f15fd40fc47ae6" providerId="LiveId" clId="{6F4077D6-3DBB-4857-B914-7BA5C2590077}" dt="2024-07-20T00:10:55.439" v="4370" actId="478"/>
          <ac:spMkLst>
            <pc:docMk/>
            <pc:sldMk cId="2100255418" sldId="316"/>
            <ac:spMk id="3" creationId="{3CF16B6E-55A0-428D-05DD-7979E3D33BC5}"/>
          </ac:spMkLst>
        </pc:spChg>
        <pc:spChg chg="add mod">
          <ac:chgData name="Ronaldo Fernandes" userId="01f15fd40fc47ae6" providerId="LiveId" clId="{6F4077D6-3DBB-4857-B914-7BA5C2590077}" dt="2024-07-22T12:21:14.093" v="6811" actId="20577"/>
          <ac:spMkLst>
            <pc:docMk/>
            <pc:sldMk cId="2100255418" sldId="316"/>
            <ac:spMk id="4" creationId="{B06FF554-B1B5-8B9A-5965-3FD7944E9EA8}"/>
          </ac:spMkLst>
        </pc:spChg>
      </pc:sldChg>
      <pc:sldChg chg="addSp delSp modSp new mod ord">
        <pc:chgData name="Ronaldo Fernandes" userId="01f15fd40fc47ae6" providerId="LiveId" clId="{6F4077D6-3DBB-4857-B914-7BA5C2590077}" dt="2024-07-20T18:45:26.047" v="4630" actId="14100"/>
        <pc:sldMkLst>
          <pc:docMk/>
          <pc:sldMk cId="4266317644" sldId="317"/>
        </pc:sldMkLst>
        <pc:spChg chg="del">
          <ac:chgData name="Ronaldo Fernandes" userId="01f15fd40fc47ae6" providerId="LiveId" clId="{6F4077D6-3DBB-4857-B914-7BA5C2590077}" dt="2024-07-20T16:51:44.631" v="4594" actId="478"/>
          <ac:spMkLst>
            <pc:docMk/>
            <pc:sldMk cId="4266317644" sldId="317"/>
            <ac:spMk id="2" creationId="{7AD21D86-C4FE-3E69-BF41-67BEF2358557}"/>
          </ac:spMkLst>
        </pc:spChg>
        <pc:spChg chg="del">
          <ac:chgData name="Ronaldo Fernandes" userId="01f15fd40fc47ae6" providerId="LiveId" clId="{6F4077D6-3DBB-4857-B914-7BA5C2590077}" dt="2024-07-20T16:51:47.569" v="4595" actId="478"/>
          <ac:spMkLst>
            <pc:docMk/>
            <pc:sldMk cId="4266317644" sldId="317"/>
            <ac:spMk id="3" creationId="{C4BC6D84-F2F3-2EB7-491B-FE5875878AB2}"/>
          </ac:spMkLst>
        </pc:spChg>
        <pc:spChg chg="add mod">
          <ac:chgData name="Ronaldo Fernandes" userId="01f15fd40fc47ae6" providerId="LiveId" clId="{6F4077D6-3DBB-4857-B914-7BA5C2590077}" dt="2024-07-20T18:45:26.047" v="4630" actId="14100"/>
          <ac:spMkLst>
            <pc:docMk/>
            <pc:sldMk cId="4266317644" sldId="317"/>
            <ac:spMk id="4" creationId="{DA1A1D40-6903-8705-FBD5-65412C9D4474}"/>
          </ac:spMkLst>
        </pc:spChg>
        <pc:spChg chg="add mod">
          <ac:chgData name="Ronaldo Fernandes" userId="01f15fd40fc47ae6" providerId="LiveId" clId="{6F4077D6-3DBB-4857-B914-7BA5C2590077}" dt="2024-07-20T18:45:26.047" v="4630" actId="14100"/>
          <ac:spMkLst>
            <pc:docMk/>
            <pc:sldMk cId="4266317644" sldId="317"/>
            <ac:spMk id="5" creationId="{4A1BFAF3-6ED2-21B5-56CD-2FDC454553F4}"/>
          </ac:spMkLst>
        </pc:spChg>
      </pc:sldChg>
      <pc:sldChg chg="addSp delSp modSp new mod">
        <pc:chgData name="Ronaldo Fernandes" userId="01f15fd40fc47ae6" providerId="LiveId" clId="{6F4077D6-3DBB-4857-B914-7BA5C2590077}" dt="2024-07-20T18:25:01.176" v="4627" actId="123"/>
        <pc:sldMkLst>
          <pc:docMk/>
          <pc:sldMk cId="4207520517" sldId="318"/>
        </pc:sldMkLst>
        <pc:spChg chg="del">
          <ac:chgData name="Ronaldo Fernandes" userId="01f15fd40fc47ae6" providerId="LiveId" clId="{6F4077D6-3DBB-4857-B914-7BA5C2590077}" dt="2024-07-20T18:01:53.737" v="4611" actId="478"/>
          <ac:spMkLst>
            <pc:docMk/>
            <pc:sldMk cId="4207520517" sldId="318"/>
            <ac:spMk id="2" creationId="{CF8F3A3B-8D0B-2EBF-8263-FEFCE7B94EAB}"/>
          </ac:spMkLst>
        </pc:spChg>
        <pc:spChg chg="mod">
          <ac:chgData name="Ronaldo Fernandes" userId="01f15fd40fc47ae6" providerId="LiveId" clId="{6F4077D6-3DBB-4857-B914-7BA5C2590077}" dt="2024-07-20T18:25:01.176" v="4627" actId="123"/>
          <ac:spMkLst>
            <pc:docMk/>
            <pc:sldMk cId="4207520517" sldId="318"/>
            <ac:spMk id="3" creationId="{6C0C0A94-5C1B-D87A-8F9C-9BA9AB784A79}"/>
          </ac:spMkLst>
        </pc:spChg>
        <pc:spChg chg="add mod">
          <ac:chgData name="Ronaldo Fernandes" userId="01f15fd40fc47ae6" providerId="LiveId" clId="{6F4077D6-3DBB-4857-B914-7BA5C2590077}" dt="2024-07-20T18:03:34.030" v="4624" actId="14100"/>
          <ac:spMkLst>
            <pc:docMk/>
            <pc:sldMk cId="4207520517" sldId="318"/>
            <ac:spMk id="5" creationId="{03F9C3B1-DFF6-CDE8-3ED2-2BA7CA0646BF}"/>
          </ac:spMkLst>
        </pc:spChg>
      </pc:sldChg>
      <pc:sldChg chg="addSp delSp modSp new add del mod">
        <pc:chgData name="Ronaldo Fernandes" userId="01f15fd40fc47ae6" providerId="LiveId" clId="{6F4077D6-3DBB-4857-B914-7BA5C2590077}" dt="2024-07-20T20:10:02.078" v="5826" actId="6549"/>
        <pc:sldMkLst>
          <pc:docMk/>
          <pc:sldMk cId="3661292541" sldId="319"/>
        </pc:sldMkLst>
        <pc:spChg chg="mod">
          <ac:chgData name="Ronaldo Fernandes" userId="01f15fd40fc47ae6" providerId="LiveId" clId="{6F4077D6-3DBB-4857-B914-7BA5C2590077}" dt="2024-07-20T20:05:40.951" v="5688" actId="1076"/>
          <ac:spMkLst>
            <pc:docMk/>
            <pc:sldMk cId="3661292541" sldId="319"/>
            <ac:spMk id="2" creationId="{1CE042CD-7656-D414-EFD8-A56CD505CDE7}"/>
          </ac:spMkLst>
        </pc:spChg>
        <pc:spChg chg="del">
          <ac:chgData name="Ronaldo Fernandes" userId="01f15fd40fc47ae6" providerId="LiveId" clId="{6F4077D6-3DBB-4857-B914-7BA5C2590077}" dt="2024-07-20T20:03:42.737" v="5679" actId="21"/>
          <ac:spMkLst>
            <pc:docMk/>
            <pc:sldMk cId="3661292541" sldId="319"/>
            <ac:spMk id="3" creationId="{A0586D86-1800-42B7-5415-95BD5091A4DF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5" creationId="{C0525806-7522-5628-2805-731FD8957334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6" creationId="{9A6440BF-3464-6472-D5A0-601D6E2B9D0C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7" creationId="{8D578890-C4B6-89B4-AF51-5584EE4E6A68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9" creationId="{1F6E4515-2FDB-1B63-60AB-9AF8F2AC37E2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0" creationId="{37A6CED0-40CA-689E-0FE0-6F8A91398F2A}"/>
          </ac:spMkLst>
        </pc:spChg>
        <pc:spChg chg="add mod">
          <ac:chgData name="Ronaldo Fernandes" userId="01f15fd40fc47ae6" providerId="LiveId" clId="{6F4077D6-3DBB-4857-B914-7BA5C2590077}" dt="2024-07-20T20:07:33.911" v="5777" actId="14100"/>
          <ac:spMkLst>
            <pc:docMk/>
            <pc:sldMk cId="3661292541" sldId="319"/>
            <ac:spMk id="11" creationId="{3E877513-5C58-DC05-5364-722B01C43464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3" creationId="{7C4624A3-559C-F7C9-FF39-083E3133E22B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4" creationId="{91CA417A-27BA-4BC6-5DBD-533F307DECC7}"/>
          </ac:spMkLst>
        </pc:spChg>
        <pc:spChg chg="add mod">
          <ac:chgData name="Ronaldo Fernandes" userId="01f15fd40fc47ae6" providerId="LiveId" clId="{6F4077D6-3DBB-4857-B914-7BA5C2590077}" dt="2024-07-20T20:10:02.078" v="5826" actId="6549"/>
          <ac:spMkLst>
            <pc:docMk/>
            <pc:sldMk cId="3661292541" sldId="319"/>
            <ac:spMk id="15" creationId="{39979634-1D81-5C08-D201-0FA92244E437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7" creationId="{0C3C412E-4085-BFED-D269-CD78A0DD6869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8" creationId="{70BC1937-E778-2234-991B-CBC96FBC7004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19" creationId="{467D6227-12E7-2EC5-0FBB-381CA44D210F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1" creationId="{F4DE9FFD-19BD-1395-48BF-BDCAD421A1FD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2" creationId="{6AD596F2-D79B-B001-F68B-5C08D50796BD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3" creationId="{9360A552-2C24-9658-E2D7-1FCA32440456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5" creationId="{28A31605-DB2A-7690-3CDF-B18CA2D4A248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6" creationId="{5635C420-1978-B00D-69A1-BA18E305B99F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7" creationId="{4C529428-06B0-9D4A-0BAA-2A9D814DA2EB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29" creationId="{23068DE2-BA98-C0D1-6501-01C44E09E69F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0" creationId="{AF199D9C-E1F7-471B-1529-598EDBE21F4D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1" creationId="{1DC08B1D-AD6E-DB8E-6A04-96B8F51AEF42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3" creationId="{4CA6AFA8-97C5-5F80-FDB8-F220C54AC9B6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4" creationId="{131BDC3F-4FF9-0998-7B35-082A63A951C7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5" creationId="{F4E6565B-E5E7-A3C4-403C-CEDFB1A1A321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7" creationId="{1D2972DD-305F-C3FF-82BA-5EE80D3B3C68}"/>
          </ac:spMkLst>
        </pc:spChg>
        <pc:spChg chg="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8" creationId="{6BA6D7E5-9D42-1E57-AB8F-18442420EE8C}"/>
          </ac:spMkLst>
        </pc:spChg>
        <pc:spChg chg="add mod">
          <ac:chgData name="Ronaldo Fernandes" userId="01f15fd40fc47ae6" providerId="LiveId" clId="{6F4077D6-3DBB-4857-B914-7BA5C2590077}" dt="2024-07-20T20:03:36.939" v="5678"/>
          <ac:spMkLst>
            <pc:docMk/>
            <pc:sldMk cId="3661292541" sldId="319"/>
            <ac:spMk id="39" creationId="{BDA5E8CC-F400-DB65-4EC3-55CFA1B2BE55}"/>
          </ac:spMkLst>
        </pc:s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4" creationId="{6BD33A2F-CC85-6165-6880-DBE270F83CE0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8" creationId="{E4DC6788-DFF0-5584-EF67-5066F09E06DD}"/>
          </ac:grpSpMkLst>
        </pc:grpChg>
        <pc:grpChg chg="add mod">
          <ac:chgData name="Ronaldo Fernandes" userId="01f15fd40fc47ae6" providerId="LiveId" clId="{6F4077D6-3DBB-4857-B914-7BA5C2590077}" dt="2024-07-20T20:06:52.778" v="5744" actId="1076"/>
          <ac:grpSpMkLst>
            <pc:docMk/>
            <pc:sldMk cId="3661292541" sldId="319"/>
            <ac:grpSpMk id="12" creationId="{4F84545D-93AA-C48C-A338-679F56855747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16" creationId="{23B0EB8F-CB80-FE1A-3138-1231E2086E11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20" creationId="{C5CA7437-1F4E-611C-1F4C-1D3C7CB40337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24" creationId="{5AE03B18-25E5-E336-CEB4-36867EB2C341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28" creationId="{0A6A116B-2E65-D86F-B6A2-700C0ED5F424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32" creationId="{B0ED31DF-ED88-EFE3-7451-B4CA710C9825}"/>
          </ac:grpSpMkLst>
        </pc:grpChg>
        <pc:grpChg chg="add mod">
          <ac:chgData name="Ronaldo Fernandes" userId="01f15fd40fc47ae6" providerId="LiveId" clId="{6F4077D6-3DBB-4857-B914-7BA5C2590077}" dt="2024-07-20T20:03:36.939" v="5678"/>
          <ac:grpSpMkLst>
            <pc:docMk/>
            <pc:sldMk cId="3661292541" sldId="319"/>
            <ac:grpSpMk id="36" creationId="{DD0ACF93-9431-BECF-A866-E23170DCEE9C}"/>
          </ac:grpSpMkLst>
        </pc:grpChg>
      </pc:sldChg>
      <pc:sldChg chg="addSp delSp modSp new mod">
        <pc:chgData name="Ronaldo Fernandes" userId="01f15fd40fc47ae6" providerId="LiveId" clId="{6F4077D6-3DBB-4857-B914-7BA5C2590077}" dt="2024-07-25T13:33:24.814" v="6812" actId="1076"/>
        <pc:sldMkLst>
          <pc:docMk/>
          <pc:sldMk cId="3863788028" sldId="320"/>
        </pc:sldMkLst>
        <pc:spChg chg="del">
          <ac:chgData name="Ronaldo Fernandes" userId="01f15fd40fc47ae6" providerId="LiveId" clId="{6F4077D6-3DBB-4857-B914-7BA5C2590077}" dt="2024-07-20T20:09:34.998" v="5824" actId="478"/>
          <ac:spMkLst>
            <pc:docMk/>
            <pc:sldMk cId="3863788028" sldId="320"/>
            <ac:spMk id="2" creationId="{ECBB467A-13C6-C27E-A662-3FA52D3D80BF}"/>
          </ac:spMkLst>
        </pc:spChg>
        <pc:spChg chg="mod">
          <ac:chgData name="Ronaldo Fernandes" userId="01f15fd40fc47ae6" providerId="LiveId" clId="{6F4077D6-3DBB-4857-B914-7BA5C2590077}" dt="2024-07-20T20:13:28.031" v="6006" actId="1076"/>
          <ac:spMkLst>
            <pc:docMk/>
            <pc:sldMk cId="3863788028" sldId="320"/>
            <ac:spMk id="3" creationId="{F1A9EA4F-C0DD-963E-BB0E-A8A5044B568A}"/>
          </ac:spMkLst>
        </pc:spChg>
        <pc:spChg chg="add mod">
          <ac:chgData name="Ronaldo Fernandes" userId="01f15fd40fc47ae6" providerId="LiveId" clId="{6F4077D6-3DBB-4857-B914-7BA5C2590077}" dt="2024-07-25T13:33:24.814" v="6812" actId="1076"/>
          <ac:spMkLst>
            <pc:docMk/>
            <pc:sldMk cId="3863788028" sldId="320"/>
            <ac:spMk id="4" creationId="{0625F396-51D4-7EE5-67E7-090CA92F1267}"/>
          </ac:spMkLst>
        </pc:spChg>
      </pc:sldChg>
      <pc:sldChg chg="addSp delSp modSp new mod">
        <pc:chgData name="Ronaldo Fernandes" userId="01f15fd40fc47ae6" providerId="LiveId" clId="{6F4077D6-3DBB-4857-B914-7BA5C2590077}" dt="2024-07-20T20:21:37.841" v="6141" actId="20577"/>
        <pc:sldMkLst>
          <pc:docMk/>
          <pc:sldMk cId="309045115" sldId="321"/>
        </pc:sldMkLst>
        <pc:spChg chg="del">
          <ac:chgData name="Ronaldo Fernandes" userId="01f15fd40fc47ae6" providerId="LiveId" clId="{6F4077D6-3DBB-4857-B914-7BA5C2590077}" dt="2024-07-20T20:16:33.412" v="6123" actId="478"/>
          <ac:spMkLst>
            <pc:docMk/>
            <pc:sldMk cId="309045115" sldId="321"/>
            <ac:spMk id="2" creationId="{0457803A-C0AF-91D4-AD14-76DD4DE29AE8}"/>
          </ac:spMkLst>
        </pc:spChg>
        <pc:spChg chg="del mod">
          <ac:chgData name="Ronaldo Fernandes" userId="01f15fd40fc47ae6" providerId="LiveId" clId="{6F4077D6-3DBB-4857-B914-7BA5C2590077}" dt="2024-07-20T20:16:58.142" v="6125"/>
          <ac:spMkLst>
            <pc:docMk/>
            <pc:sldMk cId="309045115" sldId="321"/>
            <ac:spMk id="3" creationId="{7C06A09E-DC74-86C1-ED5C-1D461A3E1342}"/>
          </ac:spMkLst>
        </pc:spChg>
        <pc:spChg chg="add del mod">
          <ac:chgData name="Ronaldo Fernandes" userId="01f15fd40fc47ae6" providerId="LiveId" clId="{6F4077D6-3DBB-4857-B914-7BA5C2590077}" dt="2024-07-20T20:17:09.383" v="6126" actId="21"/>
          <ac:spMkLst>
            <pc:docMk/>
            <pc:sldMk cId="309045115" sldId="321"/>
            <ac:spMk id="4" creationId="{AFCE89B6-A227-8845-53C6-E7007FB047B1}"/>
          </ac:spMkLst>
        </pc:spChg>
        <pc:spChg chg="add del mod">
          <ac:chgData name="Ronaldo Fernandes" userId="01f15fd40fc47ae6" providerId="LiveId" clId="{6F4077D6-3DBB-4857-B914-7BA5C2590077}" dt="2024-07-20T20:17:12.664" v="6127" actId="21"/>
          <ac:spMkLst>
            <pc:docMk/>
            <pc:sldMk cId="309045115" sldId="321"/>
            <ac:spMk id="6" creationId="{2BC15007-7EA6-0CB1-0D73-8B1A26DB6F71}"/>
          </ac:spMkLst>
        </pc:spChg>
        <pc:spChg chg="add mod">
          <ac:chgData name="Ronaldo Fernandes" userId="01f15fd40fc47ae6" providerId="LiveId" clId="{6F4077D6-3DBB-4857-B914-7BA5C2590077}" dt="2024-07-20T20:18:15.753" v="6135" actId="13926"/>
          <ac:spMkLst>
            <pc:docMk/>
            <pc:sldMk cId="309045115" sldId="321"/>
            <ac:spMk id="7" creationId="{0E490853-0172-4A48-AD7C-78637FC0A97B}"/>
          </ac:spMkLst>
        </pc:spChg>
        <pc:spChg chg="add mod">
          <ac:chgData name="Ronaldo Fernandes" userId="01f15fd40fc47ae6" providerId="LiveId" clId="{6F4077D6-3DBB-4857-B914-7BA5C2590077}" dt="2024-07-20T20:21:37.841" v="6141" actId="20577"/>
          <ac:spMkLst>
            <pc:docMk/>
            <pc:sldMk cId="309045115" sldId="321"/>
            <ac:spMk id="8" creationId="{FD0A4CB8-2671-8410-D613-343A3E36EB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3F42B-7944-40B1-B704-F3038B30156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10B6-EE5F-447E-9568-2FF3D1A6EF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6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2A21-70D9-2498-4CF2-AA835096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D6EEB2-723C-A6BC-EB3A-DE7E4C08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2C331-18AD-5FB9-B232-709523F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88460A-DC5A-F717-DF67-677B7AA6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743AB-B793-87E7-4895-37B2DB60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F2FF4-F9D3-EE59-255F-DE436672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6E904-5186-1DFB-6BE3-FEC4EBE3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F3EF2-17A6-F49F-CAC3-DDB6FBAF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24AAD-B2F0-1A31-45C3-26B7B823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23EF9-233D-1326-1B43-A1DEAD38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3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F3C396-6B6C-2731-B902-6E1AA4575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3D34BF-7E39-1EF9-8078-69FCE9639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66EFA0-A8C1-D7B9-E686-A9BFEA76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E5778D-5A18-ECCC-92FD-682CC8CC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D88A8-4D61-9C67-5504-0C6B9AD8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03E73-A794-CD96-D402-FA2574C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CC747-0732-62EF-9A1F-3F62B48F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17372-091F-D5AA-D3AE-A03E787E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23876-38E7-5FAF-DD18-8C3B38A3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3A451-40E4-1E78-2C01-D94BDA86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8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D5E81-D756-72E3-21E3-10E64A72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55822D-1E7F-AE36-658C-DC5275B8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3FC51-65D2-DB0F-C266-32984C23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B6C117-695B-0F8E-8028-142F34D7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659618-48BC-23A5-E793-C9EBF6EB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8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FAB6-A582-5AC8-9504-074AC676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338934-04A0-6E1C-ADFB-413E1BC16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1AB83E-74C1-2D9F-188E-15142D9E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2B94A2-09AF-6CC7-DA40-D178F60B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9F71A5-23BE-1462-0A63-9C5166FF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5C176C-2789-6A44-5897-0FE36BA2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1AF0F-BD57-8E6A-A1E0-FC74DC8A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CF4F54-4BB0-765C-B9A9-6FFF5E13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4C28BB-11C3-16A5-DEC1-24D43127F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A506B2-9376-EED6-0DBB-879310FB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372F92-56DF-AD6F-09D7-F99E737A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794135-00A0-4680-5CB6-AA954575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7AD485-F774-C9BD-E1C5-92A9C080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3C942E-A92B-A0FB-B84E-2057BDAD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7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8735-9CBE-22B6-7807-D503C526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01C1BA-9B3D-6C64-9213-BFB9A29D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532164-C1A8-4050-720E-D3145FC2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25A95-B311-2590-F70A-57A2F913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070EB3-8670-C632-5869-DB7128AC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72D0CE-7A4B-F12E-F961-DF95046A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C8E60E-A44D-07CB-2300-69C830F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2AA27-5E87-642E-4C9D-EAC7166A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6103C-216F-9377-CD5B-5B46BE0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036E76-4773-147C-83D8-5A84505B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0AD358-6462-1D61-F016-6663304E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C8013-644D-0970-C707-DFFCE6DF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948B1A-8A23-8507-325B-A567476E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8A662-2391-CBD8-892B-819FD55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8A01FF-417C-414F-65E4-96F8C6ED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8E052-E91A-944E-D3E4-72B6C026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CC396-8D3F-AC21-83E5-7B4394DB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7B1EE6-D3F8-85DD-B12D-7019D4E0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438362-66C5-3F56-E384-B1935CBB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FD5BF4-B849-D1AA-1175-D51E3E89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459B93-CAEC-C295-F61D-78E4A5B1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080B7-D2E3-A0BE-4964-43BB13E4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B87B5-DE6F-49F1-9B46-328FECA56B32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D59197-252B-6701-72E0-7CD2C61A7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98525-4E20-8F43-20C7-165B81CC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6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" TargetMode="External"/><Relationship Id="rId2" Type="http://schemas.openxmlformats.org/officeDocument/2006/relationships/hyperlink" Target="http://www.soleis.adv.br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421C-0570-7183-165D-AB176E77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83" y="-191122"/>
            <a:ext cx="8905407" cy="171949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REALIDADE BRASILEIRA E ATUALIDADES 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8EAB27E-C793-0AF2-0D9F-37A5C414F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00E4AF2-E4A8-61ED-5F0F-2BFBED140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C7D11997-4FDF-0AA6-AE26-B5523C8D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6" y="1726679"/>
            <a:ext cx="4178304" cy="34046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52D3158-D939-11A3-58D0-92F90B1FDB91}"/>
              </a:ext>
            </a:extLst>
          </p:cNvPr>
          <p:cNvSpPr txBox="1"/>
          <p:nvPr/>
        </p:nvSpPr>
        <p:spPr>
          <a:xfrm>
            <a:off x="1948096" y="5645414"/>
            <a:ext cx="89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Prof. Ronaldo Fernandes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7203E4-7556-CFDD-86CF-DB6BC7EEFEB3}"/>
              </a:ext>
            </a:extLst>
          </p:cNvPr>
          <p:cNvSpPr txBox="1"/>
          <p:nvPr/>
        </p:nvSpPr>
        <p:spPr>
          <a:xfrm>
            <a:off x="1918741" y="1109272"/>
            <a:ext cx="89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FORMAÇÃO DO BRASIL COMTEMPORÂNEO </a:t>
            </a:r>
          </a:p>
        </p:txBody>
      </p: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id="{526284A6-1E2B-680B-507E-BE8B358F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84" y="1329303"/>
            <a:ext cx="4012639" cy="40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0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C3AAB-2B2D-EE21-4E54-FEA93DF8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2" y="1262624"/>
            <a:ext cx="11168921" cy="59084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Insatisfação</a:t>
            </a:r>
            <a:r>
              <a:rPr lang="pt-BR" sz="45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Revoltas Coloniais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exploração econômica, altos impostos, restrições comerciais, conflitos étnicos e sociais, abusos de poder e o desejo de autonomia e liberdade por parte dos colonos.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Revoltas Emancipacionistas - </a:t>
            </a:r>
            <a:r>
              <a:rPr lang="pt-BR" sz="4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Revoltas emancipacionistas (separatistas): as revoltas emancipacionistas tinham como objetivo principal conquistar a independência política das regiões em revolta em relação à Metrópole portuguesa.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5BE9E1-2477-BF39-1BB2-F85E630ABE01}"/>
              </a:ext>
            </a:extLst>
          </p:cNvPr>
          <p:cNvSpPr txBox="1"/>
          <p:nvPr/>
        </p:nvSpPr>
        <p:spPr>
          <a:xfrm>
            <a:off x="324714" y="284291"/>
            <a:ext cx="6786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  <a:endParaRPr lang="pt-BR" sz="3600" dirty="0"/>
          </a:p>
        </p:txBody>
      </p:sp>
      <p:pic>
        <p:nvPicPr>
          <p:cNvPr id="9218" name="Picture 2" descr="Revoltas Regenciais: Resumo com as 5 principais + Características!">
            <a:extLst>
              <a:ext uri="{FF2B5EF4-FFF2-40B4-BE49-F238E27FC236}">
                <a16:creationId xmlns:a16="http://schemas.microsoft.com/office/drawing/2014/main" id="{8A2719A2-1E76-B6E3-672A-7EB88566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34" y="284291"/>
            <a:ext cx="3715898" cy="18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038702-8584-96D6-BD43-52EA1326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42" y="101184"/>
            <a:ext cx="11483715" cy="66556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i="0" dirty="0">
                <a:effectLst/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Revoltas </a:t>
            </a:r>
          </a:p>
          <a:p>
            <a:pPr algn="just">
              <a:lnSpc>
                <a:spcPct val="150000"/>
              </a:lnSpc>
            </a:pPr>
            <a:r>
              <a:rPr lang="pt-BR" sz="26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Revolta de </a:t>
            </a:r>
            <a:r>
              <a:rPr lang="pt-BR" sz="2600" b="1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pt-BR" sz="26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 1684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foi uma revolta organizada pelos homens-bons de São Luís, por conta de suas insatisfações com medidas tomadas pela Coroa em questões relacionadas ao comércio local e o trato dos indígenas.</a:t>
            </a:r>
          </a:p>
          <a:p>
            <a:pPr algn="just">
              <a:lnSpc>
                <a:spcPct val="170000"/>
              </a:lnSpc>
            </a:pPr>
            <a:r>
              <a:rPr lang="pt-BR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 dos Mascates </a:t>
            </a:r>
            <a:r>
              <a:rPr lang="pt-BR" sz="2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1710 a 1711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 - O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motivos para a Guerra dos Mascates foram: a crise da cana-de-açúcar e a expulsão dos holandeses; a rivalidade entre Olinda (senhores de engenho) e Recife (comerciantes portugueses); os altos impostos cobrados, que revoltaram os recifenses e fizeram com que eles buscassem autonomia política</a:t>
            </a:r>
            <a:r>
              <a:rPr lang="pt-BR" sz="2600" b="0" i="0" dirty="0">
                <a:solidFill>
                  <a:srgbClr val="BFBFB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4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FDE5D1-32D9-AC1E-E872-55352422D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894226" cy="59392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Inconfidência Mineira - 1789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 foi uma revolta organizada pela elite de Minas Gerais, contrariada com os altos impostos. O levante foi denunciado antes de ser deflagrado. Vila Rica, atual Ouro Preto, foi o palco de uma das mais importantes revoltas do período colonial do Brasil. – (</a:t>
            </a:r>
            <a:r>
              <a:rPr lang="pt-BR" b="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1703 - 1753 e 1803 Imposto chamado derrama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Liderança - Tiradentes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Conjuração Baiana de 1798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também conhecida como Revolta dos Alfaiates, aconteceu em Salvador, em 1798.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(1549 a 1803 – Açucar e Algodão) – Lider Cipriano Barata </a:t>
            </a:r>
            <a:endParaRPr lang="pt-B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Google Sans"/>
            </a:endParaRPr>
          </a:p>
          <a:p>
            <a:pPr algn="just">
              <a:lnSpc>
                <a:spcPct val="150000"/>
              </a:lnSpc>
            </a:pPr>
            <a:endParaRPr lang="pt-BR" b="0" i="0" dirty="0">
              <a:effectLst/>
              <a:latin typeface="Google Sans"/>
            </a:endParaRPr>
          </a:p>
          <a:p>
            <a:pPr algn="just">
              <a:lnSpc>
                <a:spcPct val="150000"/>
              </a:lnSpc>
            </a:pPr>
            <a:endParaRPr lang="pt-BR" b="0" i="0" dirty="0">
              <a:effectLst/>
              <a:latin typeface="Google Sans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Google Sans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pic>
        <p:nvPicPr>
          <p:cNvPr id="10242" name="Picture 2" descr="O que foram as Revoltas Regenciais? - Blog Mackenzie">
            <a:extLst>
              <a:ext uri="{FF2B5EF4-FFF2-40B4-BE49-F238E27FC236}">
                <a16:creationId xmlns:a16="http://schemas.microsoft.com/office/drawing/2014/main" id="{6466ADDC-5B58-19DA-436C-1827137D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74317" y="5517343"/>
            <a:ext cx="2130165" cy="9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voltas Regenciais: Resumo com as 5 principais + Características!">
            <a:extLst>
              <a:ext uri="{FF2B5EF4-FFF2-40B4-BE49-F238E27FC236}">
                <a16:creationId xmlns:a16="http://schemas.microsoft.com/office/drawing/2014/main" id="{A91CBB5D-8A92-3668-556D-EE54F886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9" y="5517343"/>
            <a:ext cx="2130165" cy="106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9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649595-9CAC-4262-3BC1-23E53A02A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6" y="170570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Períodos 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    1530 – 1630 – 1730 e 1780 </a:t>
            </a:r>
          </a:p>
          <a:p>
            <a:pPr marL="0" indent="0">
              <a:buNone/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3000" dirty="0"/>
              <a:t>Mentalidade vai se alterando</a:t>
            </a:r>
          </a:p>
          <a:p>
            <a:pPr algn="just">
              <a:lnSpc>
                <a:spcPct val="150000"/>
              </a:lnSpc>
            </a:pPr>
            <a:r>
              <a:rPr lang="pt-BR" sz="3000" dirty="0"/>
              <a:t>Não só no vinculo mas se tornar uma terra independente</a:t>
            </a:r>
          </a:p>
          <a:p>
            <a:pPr algn="just">
              <a:lnSpc>
                <a:spcPct val="150000"/>
              </a:lnSpc>
            </a:pPr>
            <a:r>
              <a:rPr lang="pt-BR" sz="3000" dirty="0"/>
              <a:t>Revoltas Emancipacionistas - Desvincular de Portugal – Algumas capitanias e províncias independentes  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DD37E4-207D-F7A1-DA54-E1253AFC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245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Da Independência a República </a:t>
            </a:r>
            <a:br>
              <a:rPr lang="pt-BR" sz="4400" dirty="0"/>
            </a:br>
            <a:endParaRPr lang="pt-BR" dirty="0"/>
          </a:p>
        </p:txBody>
      </p:sp>
      <p:pic>
        <p:nvPicPr>
          <p:cNvPr id="11268" name="Picture 4" descr="BRASIL COLÔNIA">
            <a:extLst>
              <a:ext uri="{FF2B5EF4-FFF2-40B4-BE49-F238E27FC236}">
                <a16:creationId xmlns:a16="http://schemas.microsoft.com/office/drawing/2014/main" id="{C3ABFDEF-13E3-7998-371B-48BB379A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34" y="662247"/>
            <a:ext cx="3457419" cy="24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5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6704F-E1D9-3BB1-60D6-248BCAC72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5565"/>
            <a:ext cx="10515600" cy="5446739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highlight>
                  <a:srgbClr val="00FF00"/>
                </a:highlight>
              </a:rPr>
              <a:t>SÉCULO XVIII </a:t>
            </a:r>
            <a:r>
              <a:rPr lang="pt-BR" dirty="0"/>
              <a:t>- Europa 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Consolidação do Capitalismo Industrial na Europa </a:t>
            </a:r>
          </a:p>
          <a:p>
            <a:pPr>
              <a:lnSpc>
                <a:spcPct val="150000"/>
              </a:lnSpc>
            </a:pPr>
            <a:r>
              <a:rPr lang="pt-BR" dirty="0"/>
              <a:t>Venda Global – Caso do Brasil somente para Portugal</a:t>
            </a:r>
          </a:p>
          <a:p>
            <a:pPr>
              <a:lnSpc>
                <a:spcPct val="150000"/>
              </a:lnSpc>
            </a:pPr>
            <a:r>
              <a:rPr lang="pt-BR" dirty="0"/>
              <a:t>Práticas mercantilistas ( monopólios, colonialismo, protecionismo)</a:t>
            </a:r>
          </a:p>
          <a:p>
            <a:pPr>
              <a:lnSpc>
                <a:spcPct val="150000"/>
              </a:lnSpc>
            </a:pPr>
            <a:r>
              <a:rPr lang="pt-BR" dirty="0"/>
              <a:t>Estado Absolutista  - Federalismo e repartição do poderes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DB8B582-38DC-C616-05CF-6FA6944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26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Da Independência a República </a:t>
            </a:r>
            <a:br>
              <a:rPr lang="pt-BR" sz="4400" dirty="0"/>
            </a:br>
            <a:endParaRPr lang="pt-BR" dirty="0"/>
          </a:p>
        </p:txBody>
      </p:sp>
      <p:pic>
        <p:nvPicPr>
          <p:cNvPr id="12292" name="Picture 4" descr="História da Europa – Wikipédia, a enciclopédia livre">
            <a:extLst>
              <a:ext uri="{FF2B5EF4-FFF2-40B4-BE49-F238E27FC236}">
                <a16:creationId xmlns:a16="http://schemas.microsoft.com/office/drawing/2014/main" id="{8524D33E-B6BB-8A9F-D6E6-746907CF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80" y="741076"/>
            <a:ext cx="3216795" cy="234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9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5F86E-85CC-E5A2-E5C9-DA56D92E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06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highlight>
                  <a:srgbClr val="00FFFF"/>
                </a:highlight>
              </a:rPr>
              <a:t>Fatos marcantes antes de Independência do Brasil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72351-B597-1D14-8A1E-DC31BF48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06" y="2042982"/>
            <a:ext cx="6746824" cy="348089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highlight>
                  <a:srgbClr val="00FF00"/>
                </a:highlight>
              </a:rPr>
              <a:t>Iluminismo</a:t>
            </a:r>
            <a:r>
              <a:rPr lang="pt-BR" dirty="0">
                <a:highlight>
                  <a:srgbClr val="00FF00"/>
                </a:highlight>
              </a:rPr>
              <a:t> </a:t>
            </a:r>
            <a:r>
              <a:rPr lang="pt-BR" dirty="0"/>
              <a:t>- </a:t>
            </a:r>
            <a:r>
              <a:rPr lang="pt-BR" b="0" i="0" dirty="0">
                <a:effectLst/>
                <a:latin typeface="Google Sans"/>
              </a:rPr>
              <a:t>foi um movimento intelectual que surgiu na Europa no século XVIII, sendo marcado pela valorização da razão e pela crítica ao absolutismo. O iluminismo foi um movimento intelectual que defendeu a valorização da razão em detrimento da fé como forma de entender o mundo e os fenômenos da natureza.</a:t>
            </a:r>
            <a:endParaRPr lang="pt-BR" dirty="0"/>
          </a:p>
        </p:txBody>
      </p:sp>
      <p:pic>
        <p:nvPicPr>
          <p:cNvPr id="13314" name="Picture 2" descr="Iluminismo: o que foi, principais pensadores e ideias que defendiam - Toda  Matéria">
            <a:extLst>
              <a:ext uri="{FF2B5EF4-FFF2-40B4-BE49-F238E27FC236}">
                <a16:creationId xmlns:a16="http://schemas.microsoft.com/office/drawing/2014/main" id="{34341426-1C55-3FBD-1399-3191D8D7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84" y="1469037"/>
            <a:ext cx="3912432" cy="46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8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460A66-D1D1-011A-180B-595045E65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78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highlight>
                  <a:srgbClr val="FFFF00"/>
                </a:highlight>
              </a:rPr>
              <a:t>Revolução Americana </a:t>
            </a:r>
            <a:r>
              <a:rPr lang="pt-BR" dirty="0"/>
              <a:t>- Fo</a:t>
            </a:r>
            <a:r>
              <a:rPr lang="pt-BR" b="0" i="0" dirty="0">
                <a:effectLst/>
                <a:latin typeface="Google Sans"/>
              </a:rPr>
              <a:t>i iniciada pela insatisfação colonial com o aumento da exploração colonial nas Treze Colônias da América do Norte. A Revolução Americana é também conhecida como a independência dos Estados Unidos e foi declarada em 4 de julho de 1776.</a:t>
            </a:r>
          </a:p>
          <a:p>
            <a:pPr algn="just">
              <a:lnSpc>
                <a:spcPct val="150000"/>
              </a:lnSpc>
            </a:pPr>
            <a:r>
              <a:rPr lang="pt-BR" b="1" i="0" dirty="0">
                <a:effectLst/>
                <a:highlight>
                  <a:srgbClr val="FFFF00"/>
                </a:highlight>
                <a:latin typeface="Google Sans"/>
              </a:rPr>
              <a:t>A Revolução Francesa </a:t>
            </a:r>
            <a:r>
              <a:rPr lang="pt-BR" b="0" i="0" dirty="0">
                <a:effectLst/>
                <a:latin typeface="Google Sans"/>
              </a:rPr>
              <a:t>- Foi o evento histórico que findou o absolutismo e instaurou o modelo republicano de governo. Aconteceu na França, entre 1789 e 1799, mas seu impacto extrapolou as fronteiras do país e mesmo da Europa, influenciando mudanças em todo mundo, como as independências de países sul-americanos.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802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ECB22-15A2-FE38-C710-8675761D1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2" y="1561304"/>
            <a:ext cx="11522439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Era Napoleônica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b="0" i="0" dirty="0">
                <a:effectLst/>
                <a:latin typeface="Google Sans"/>
              </a:rPr>
              <a:t> foi o período em que Napoleão Bonaparte esteve no poder da França, estendendo-se de 1799 a 1815. Napoleão Bonaparte ascendeu ao poder por meio do Golpe de 18 de Brumário. Seu governo foi dividido em três fases: Consulado, Império e Governo dos Cem Dias.</a:t>
            </a:r>
          </a:p>
          <a:p>
            <a:endParaRPr lang="pt-BR" dirty="0"/>
          </a:p>
        </p:txBody>
      </p:sp>
      <p:pic>
        <p:nvPicPr>
          <p:cNvPr id="2050" name="Picture 2" descr="Conheça 10 fatos sobre a vida de Napoleão Bonaparte | Guia do Estudante">
            <a:extLst>
              <a:ext uri="{FF2B5EF4-FFF2-40B4-BE49-F238E27FC236}">
                <a16:creationId xmlns:a16="http://schemas.microsoft.com/office/drawing/2014/main" id="{FD08F8C6-D43A-8066-C707-31738E5A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4" y="251658"/>
            <a:ext cx="2140080" cy="1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A45ADA-0EDA-8A8D-1941-CBD9F1A57389}"/>
              </a:ext>
            </a:extLst>
          </p:cNvPr>
          <p:cNvSpPr txBox="1"/>
          <p:nvPr/>
        </p:nvSpPr>
        <p:spPr>
          <a:xfrm>
            <a:off x="577122" y="206695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Vinda da família real (1808-1821)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992896-AA57-4EA1-D7C6-62ECDF2AE68F}"/>
              </a:ext>
            </a:extLst>
          </p:cNvPr>
          <p:cNvSpPr txBox="1"/>
          <p:nvPr/>
        </p:nvSpPr>
        <p:spPr>
          <a:xfrm>
            <a:off x="429718" y="4361440"/>
            <a:ext cx="114275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err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24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Napoleão Bonaparte foi um militar que ganhou prestígio ao liderar tropas francesas na luta contra as forças contrarrevolucionárias que procuravam pôr fim à Revolução Francesa. Tornou-se cônsul da França por meio de um golpe, realizado em 1799. Em 1804, </a:t>
            </a:r>
            <a:r>
              <a:rPr lang="pt-BR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autocoroou-se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imperador.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9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38BFFD-296A-5F1C-4357-88D8BB03C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5" y="1335015"/>
            <a:ext cx="11723557" cy="285130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51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Bloqueio Continental (França)</a:t>
            </a:r>
            <a:r>
              <a:rPr lang="pt-BR" sz="51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5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 uma imposição de Napoleão Bonaparte para que os países europeus cortassem relações comerciais com a Inglaterra a fim de enfraquecê-la economicamente.</a:t>
            </a:r>
          </a:p>
          <a:p>
            <a:pPr>
              <a:lnSpc>
                <a:spcPct val="150000"/>
              </a:lnSpc>
            </a:pPr>
            <a:r>
              <a:rPr lang="pt-BR" sz="5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1807: fuga da família real portuguesa para o Brasil sob proteção da marinha inglesa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74DB31-40D9-EA65-D305-19CFCB5F722D}"/>
              </a:ext>
            </a:extLst>
          </p:cNvPr>
          <p:cNvSpPr txBox="1"/>
          <p:nvPr/>
        </p:nvSpPr>
        <p:spPr>
          <a:xfrm>
            <a:off x="304800" y="3972159"/>
            <a:ext cx="11308829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0" i="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sz="2400" b="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vinda da família real portuguesa para o Brasil ocorreu em 29 de novembro de 1807 e a comitiva aportou em Salvador (BA), em 22 de janeiro de 1808. O refúgio no Brasil foi uma manobra do príncipe regente, D. João, para garantir que Portugal continuasse independente quando foi ameaçado de invasão por Napoleão Bonaparte.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ISTÓRIA POR IMAGEM: BLOQUEIO CONTINENTAL: o planeta sob a fome de mercado  dos franceses e dos ingleses">
            <a:extLst>
              <a:ext uri="{FF2B5EF4-FFF2-40B4-BE49-F238E27FC236}">
                <a16:creationId xmlns:a16="http://schemas.microsoft.com/office/drawing/2014/main" id="{14DED2E6-C61C-CE1B-3F66-6B56AFE2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8" y="78255"/>
            <a:ext cx="1832994" cy="13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3C1A95-2440-34E6-2359-6CBAE4085879}"/>
              </a:ext>
            </a:extLst>
          </p:cNvPr>
          <p:cNvSpPr txBox="1"/>
          <p:nvPr/>
        </p:nvSpPr>
        <p:spPr>
          <a:xfrm>
            <a:off x="2394844" y="-2073605"/>
            <a:ext cx="5933412" cy="35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4342" name="Picture 6" descr="Textos para alunos: Vinda da Família Real">
            <a:extLst>
              <a:ext uri="{FF2B5EF4-FFF2-40B4-BE49-F238E27FC236}">
                <a16:creationId xmlns:a16="http://schemas.microsoft.com/office/drawing/2014/main" id="{FA8374A7-D801-C16A-337C-EA2E0410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39" y="88650"/>
            <a:ext cx="5516380" cy="11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6AE4CFC-F847-6D51-269F-015BD20F6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9667"/>
            <a:ext cx="11512445" cy="571817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1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Período Joanino corresponde a uma fase da história do Brasil que ocorreu entre os anos de 1808 e 1821. Recebe esse nome em referência ao rei D. João VI, que transferiu a sede do governo português para o Brasil.</a:t>
            </a:r>
            <a:endParaRPr lang="pt-BR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➢ O liberalismo joanino no Brasil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 ➢ Abertura dos portos às nações amigas – Inglaterra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 ➢ Alvará de liberdade industrial (revogação do Alvará de 1785  promulgada por </a:t>
            </a:r>
            <a:r>
              <a:rPr lang="pt-BR" sz="11200" dirty="0" err="1">
                <a:latin typeface="Arial" panose="020B0604020202020204" pitchFamily="34" charset="0"/>
                <a:cs typeface="Arial" panose="020B0604020202020204" pitchFamily="34" charset="0"/>
              </a:rPr>
              <a:t>D.Maria</a:t>
            </a:r>
            <a:r>
              <a:rPr lang="pt-BR" sz="11200" dirty="0">
                <a:latin typeface="Arial" panose="020B0604020202020204" pitchFamily="34" charset="0"/>
                <a:cs typeface="Arial" panose="020B0604020202020204" pitchFamily="34" charset="0"/>
              </a:rPr>
              <a:t>  I que proibia a produção manufatureira no Brasil)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Período Joanino, a Família Real Portuguesa no Brasil e a Revolução  Pernambucana de 1817">
            <a:extLst>
              <a:ext uri="{FF2B5EF4-FFF2-40B4-BE49-F238E27FC236}">
                <a16:creationId xmlns:a16="http://schemas.microsoft.com/office/drawing/2014/main" id="{C32E124E-95E7-2954-90D4-C4535BCA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59" y="3429000"/>
            <a:ext cx="1898756" cy="14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eríodo Joanino ( ) O Brasil se torna sede do reino português. - ppt  carregar">
            <a:extLst>
              <a:ext uri="{FF2B5EF4-FFF2-40B4-BE49-F238E27FC236}">
                <a16:creationId xmlns:a16="http://schemas.microsoft.com/office/drawing/2014/main" id="{93CCC007-A350-3053-DA9A-EB23434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8" y="55849"/>
            <a:ext cx="1872364" cy="14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FD5B76-A11D-918D-ED7C-B904F706AF54}"/>
              </a:ext>
            </a:extLst>
          </p:cNvPr>
          <p:cNvSpPr txBox="1"/>
          <p:nvPr/>
        </p:nvSpPr>
        <p:spPr>
          <a:xfrm>
            <a:off x="3087974" y="464695"/>
            <a:ext cx="538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GOVERNO JOANINO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8326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AE504D-678D-BD4E-7CED-48C9A8B47073}"/>
              </a:ext>
            </a:extLst>
          </p:cNvPr>
          <p:cNvSpPr txBox="1"/>
          <p:nvPr/>
        </p:nvSpPr>
        <p:spPr>
          <a:xfrm>
            <a:off x="424721" y="824991"/>
            <a:ext cx="11767279" cy="571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Periodização da História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Idade Antiga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Idade Antiga é um período da história iniciado quando o ser humano desenvolveu a primeira forma de escrita na Suméria, por volta de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3500 a.C.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Esse tempo faz parte de uma periodização, desenvolvida por historiadores modernos, que estabeleceu o seu fim em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476 d.C.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quando o Império Romano do Ocidente teve fim.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Idade Média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Idade Média é um período de aproximadamente mil anos da história ocidental, que se inicia no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século V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 a queda do Império Romano do Ocidente, em 476, e termina no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século XV,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a tomada de Constantinopla pelo Império Otomano, em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1453.</a:t>
            </a: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istória - O que é, o que estuda, periodização, História Geral e do Brasil">
            <a:extLst>
              <a:ext uri="{FF2B5EF4-FFF2-40B4-BE49-F238E27FC236}">
                <a16:creationId xmlns:a16="http://schemas.microsoft.com/office/drawing/2014/main" id="{413359D6-8127-5EE0-8619-B6AAF092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44" y="98103"/>
            <a:ext cx="2803161" cy="14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1D7400A-305D-657C-3F85-ABAE1D24C491}"/>
              </a:ext>
            </a:extLst>
          </p:cNvPr>
          <p:cNvSpPr txBox="1"/>
          <p:nvPr/>
        </p:nvSpPr>
        <p:spPr>
          <a:xfrm>
            <a:off x="424721" y="178659"/>
            <a:ext cx="7506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</a:p>
        </p:txBody>
      </p:sp>
    </p:spTree>
    <p:extLst>
      <p:ext uri="{BB962C8B-B14F-4D97-AF65-F5344CB8AC3E}">
        <p14:creationId xmlns:p14="http://schemas.microsoft.com/office/powerpoint/2010/main" val="263283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79D4D-9506-4D51-7452-2C853BC6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91" y="2506662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Foram implementadas reformas administrativas, econômicas e culturais, como a abertura dos portos, modernização das instituições e impulsionamento do comércio. Essa estadia no Brasil também teve influência na luta pela independência, culminando na proclamação da independência em 1822 por Dom Pedro, filho de Dom João VI.</a:t>
            </a:r>
          </a:p>
          <a:p>
            <a:endParaRPr lang="pt-BR" dirty="0"/>
          </a:p>
        </p:txBody>
      </p:sp>
      <p:pic>
        <p:nvPicPr>
          <p:cNvPr id="16386" name="Picture 2" descr="Período Joanino (1808-1821) | PPT">
            <a:extLst>
              <a:ext uri="{FF2B5EF4-FFF2-40B4-BE49-F238E27FC236}">
                <a16:creationId xmlns:a16="http://schemas.microsoft.com/office/drawing/2014/main" id="{43B4115B-C264-684A-DC50-8640FFF1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5268"/>
            <a:ext cx="10058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7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BB9E1-4D47-EE9A-A378-AF7E356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3" y="445449"/>
            <a:ext cx="10854128" cy="5967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1810: tratados com a Inglaterra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Tarifas alfandegárias preferenciais aos produtos ingleses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Direito de extraterritorialidade aos ingleses residentes no Brasil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Fim do tráfico negreiro até o ano de 1825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➢ Liberdade de culto aos ingleses no Brasil – Calvinistas 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pt-B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Política externa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➢Invasão à Guiana Francesa e à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Banda Oriental do Uruguai (Província Cisplatina). 1806 a 1828 – Pertenceu ao Brasil </a:t>
            </a:r>
          </a:p>
          <a:p>
            <a:pPr marL="0" indent="0">
              <a:buNone/>
            </a:pPr>
            <a:r>
              <a:rPr lang="pt-BR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pt-BR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Política interna: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➢ criação de órgãos administrativos; - 15000 portugueses - províncias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criação do Banco do Brasil, da Imprensa Régia e das Academias de Belas Artes e Militar;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Elevação do Reino Unido a Portugal e Algarves (1815);  - Congresso de  Viena – Restaurar os reinados e territórios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estímulo à imigração através de doação de propriedades</a:t>
            </a:r>
          </a:p>
        </p:txBody>
      </p:sp>
      <p:pic>
        <p:nvPicPr>
          <p:cNvPr id="17410" name="Picture 2" descr="PERÍODO JOANINO | Resumo de História para o Enem - YouTube">
            <a:extLst>
              <a:ext uri="{FF2B5EF4-FFF2-40B4-BE49-F238E27FC236}">
                <a16:creationId xmlns:a16="http://schemas.microsoft.com/office/drawing/2014/main" id="{37A67C30-8DFF-F1B3-2FD6-F9274E89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84" y="146408"/>
            <a:ext cx="2061137" cy="25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4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EE8A7-0AF3-8273-B58E-76F061FE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2" y="2827298"/>
            <a:ext cx="11378783" cy="382833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Crise econômica açucareira, algodoeira e elevados impostos cobrados pela Corte no Rio de Janeiro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Elitista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Separatismo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Liberalismo: república, liberdade de consciência e imprensa, abolição dos impostos joaninos e direito à propriedade privada</a:t>
            </a:r>
          </a:p>
        </p:txBody>
      </p:sp>
      <p:pic>
        <p:nvPicPr>
          <p:cNvPr id="1026" name="Picture 2" descr="O Bicentenário da Revolução Pernambucana de 1817 - Notícias - Unesp -  Instituto de Políticas Públicas e Relações Internacionais - IPPRI - Câmpus  de São Paulo">
            <a:extLst>
              <a:ext uri="{FF2B5EF4-FFF2-40B4-BE49-F238E27FC236}">
                <a16:creationId xmlns:a16="http://schemas.microsoft.com/office/drawing/2014/main" id="{6F71CB89-5989-12F0-BE0B-9200948A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3" y="719528"/>
            <a:ext cx="24003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8D7D39-330C-AE2A-4A94-4D3AAAF8A03D}"/>
              </a:ext>
            </a:extLst>
          </p:cNvPr>
          <p:cNvSpPr txBox="1"/>
          <p:nvPr/>
        </p:nvSpPr>
        <p:spPr>
          <a:xfrm>
            <a:off x="4092315" y="124554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2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Revolução Pernambucana de 1817 </a:t>
            </a:r>
          </a:p>
        </p:txBody>
      </p:sp>
    </p:spTree>
    <p:extLst>
      <p:ext uri="{BB962C8B-B14F-4D97-AF65-F5344CB8AC3E}">
        <p14:creationId xmlns:p14="http://schemas.microsoft.com/office/powerpoint/2010/main" val="299910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34B42-A6E4-FCB1-90F3-8189A436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06" y="2095551"/>
            <a:ext cx="10989039" cy="157714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1821: retorno da família real portuguesa para Portugal –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Poderes do rei limitado (executivo, legislativo, Judiciário) D. João volta a Portugal 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➢ 1821 a 1822: regência de D. Pedro no Brasil</a:t>
            </a:r>
          </a:p>
        </p:txBody>
      </p:sp>
      <p:pic>
        <p:nvPicPr>
          <p:cNvPr id="2050" name="Picture 2" descr="Revolução Liberal do Porto: o que foi, objetivos - Mundo Educação">
            <a:extLst>
              <a:ext uri="{FF2B5EF4-FFF2-40B4-BE49-F238E27FC236}">
                <a16:creationId xmlns:a16="http://schemas.microsoft.com/office/drawing/2014/main" id="{81C9BC77-55AF-6799-60FC-5673A897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4" y="243231"/>
            <a:ext cx="2816325" cy="15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CBE4B9-0D46-BDE3-6EB1-F458F3C6F753}"/>
              </a:ext>
            </a:extLst>
          </p:cNvPr>
          <p:cNvSpPr txBox="1"/>
          <p:nvPr/>
        </p:nvSpPr>
        <p:spPr>
          <a:xfrm>
            <a:off x="5006715" y="545772"/>
            <a:ext cx="616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Revolução Liberal do Porto em 1820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730D3E-3106-E133-25FB-F97C2A3E246A}"/>
              </a:ext>
            </a:extLst>
          </p:cNvPr>
          <p:cNvSpPr txBox="1"/>
          <p:nvPr/>
        </p:nvSpPr>
        <p:spPr>
          <a:xfrm>
            <a:off x="283564" y="3672693"/>
            <a:ext cx="1020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D. Pedro e o processo de independência   - 1821 –1822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79ECA9-505F-BB13-8583-0E24C081615B}"/>
              </a:ext>
            </a:extLst>
          </p:cNvPr>
          <p:cNvSpPr txBox="1"/>
          <p:nvPr/>
        </p:nvSpPr>
        <p:spPr>
          <a:xfrm>
            <a:off x="304175" y="4300867"/>
            <a:ext cx="115836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Regência de D. Pedro – Filho 9/1/1822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decreto que cria o Conselho de Procuradores-Gerais das Províncias do Brasil para representar estas na Corte do Rio de Janeiro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 do Fico Maio/1822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significou a permanência de Dom Pedro I no Brasil, descumprindo as ordens da Coroa portuguesa para que voltasse para a Europa imediatamente</a:t>
            </a:r>
            <a:r>
              <a:rPr lang="pt-B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9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1BB5D-4411-C196-63ED-B57E09B8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09" y="411512"/>
            <a:ext cx="11717311" cy="6446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FFFF00"/>
                </a:highlight>
              </a:rPr>
              <a:t>Título de Defensor Perpétuo do Brasil conferido a D. Pedro Maio/1822</a:t>
            </a:r>
            <a:r>
              <a:rPr lang="pt-BR" dirty="0"/>
              <a:t> - </a:t>
            </a:r>
            <a:r>
              <a:rPr lang="pt-BR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os democratas resolveram conceder ao príncipe o título de Protetor e Defensor Perpétuo do Brasil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pt-B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00FF00"/>
                </a:highlight>
              </a:rPr>
              <a:t>D. Pedro apreciaria todas as ordens provenientes das Cortes: “cumpra-se” Julho/1822 - </a:t>
            </a:r>
            <a:r>
              <a:rPr lang="pt-BR" b="0" i="0" dirty="0">
                <a:effectLst/>
                <a:latin typeface="Google Sans"/>
              </a:rPr>
              <a:t>O “Cumpra-se” consistia em uma medida em que qualquer decisão tomada pelas Cortes portuguesas só teria validade no Brasil com a prévia autorização do príncipe regente.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07 de Setembro 1822 – Independência do Brasil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highlight>
                  <a:srgbClr val="00FFFF"/>
                </a:highlight>
              </a:rPr>
              <a:t>Assembleia Constituinte de Luso-Brasileiros -</a:t>
            </a:r>
            <a:r>
              <a:rPr lang="pt-BR" dirty="0"/>
              <a:t>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reuniu-se na cidade do Rio de Janeiro e possuía, entre os seus integrantes, partidários do modelo tradicional absolutista e liberais moderados. 1823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38A184-5D74-3D4D-3842-0AAFB32A1151}"/>
              </a:ext>
            </a:extLst>
          </p:cNvPr>
          <p:cNvSpPr txBox="1"/>
          <p:nvPr/>
        </p:nvSpPr>
        <p:spPr>
          <a:xfrm>
            <a:off x="532150" y="149902"/>
            <a:ext cx="1020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Pedro e o processo de independência   - 1821 –1822</a:t>
            </a:r>
          </a:p>
        </p:txBody>
      </p:sp>
    </p:spTree>
    <p:extLst>
      <p:ext uri="{BB962C8B-B14F-4D97-AF65-F5344CB8AC3E}">
        <p14:creationId xmlns:p14="http://schemas.microsoft.com/office/powerpoint/2010/main" val="295615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672185" y="201295"/>
            <a:ext cx="367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32294008-7892-213E-9C4B-48A3600324D8}"/>
              </a:ext>
            </a:extLst>
          </p:cNvPr>
          <p:cNvGrpSpPr/>
          <p:nvPr/>
        </p:nvGrpSpPr>
        <p:grpSpPr>
          <a:xfrm>
            <a:off x="502666" y="793750"/>
            <a:ext cx="3399154" cy="860425"/>
            <a:chOff x="502666" y="793750"/>
            <a:chExt cx="3399154" cy="8604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BDBFD6A-8E13-ABBC-F070-ED0A819FECFB}"/>
                </a:ext>
              </a:extLst>
            </p:cNvPr>
            <p:cNvSpPr/>
            <p:nvPr/>
          </p:nvSpPr>
          <p:spPr>
            <a:xfrm>
              <a:off x="509016" y="800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9" y="0"/>
                  </a:moveTo>
                  <a:lnTo>
                    <a:pt x="84734" y="0"/>
                  </a:lnTo>
                  <a:lnTo>
                    <a:pt x="51751" y="6663"/>
                  </a:lnTo>
                  <a:lnTo>
                    <a:pt x="24817" y="24828"/>
                  </a:lnTo>
                  <a:lnTo>
                    <a:pt x="6658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58" y="795587"/>
                  </a:lnTo>
                  <a:lnTo>
                    <a:pt x="24817" y="822515"/>
                  </a:lnTo>
                  <a:lnTo>
                    <a:pt x="51751" y="840680"/>
                  </a:lnTo>
                  <a:lnTo>
                    <a:pt x="84734" y="847344"/>
                  </a:lnTo>
                  <a:lnTo>
                    <a:pt x="3301619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8" y="762635"/>
                  </a:lnTo>
                  <a:lnTo>
                    <a:pt x="3386328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F919BAE-AF67-C808-0D04-FD692D1A3FA4}"/>
                </a:ext>
              </a:extLst>
            </p:cNvPr>
            <p:cNvSpPr/>
            <p:nvPr/>
          </p:nvSpPr>
          <p:spPr>
            <a:xfrm>
              <a:off x="509016" y="800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58" y="51756"/>
                  </a:lnTo>
                  <a:lnTo>
                    <a:pt x="24817" y="24828"/>
                  </a:lnTo>
                  <a:lnTo>
                    <a:pt x="51751" y="6663"/>
                  </a:lnTo>
                  <a:lnTo>
                    <a:pt x="84734" y="0"/>
                  </a:lnTo>
                  <a:lnTo>
                    <a:pt x="3301619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8" y="84709"/>
                  </a:lnTo>
                  <a:lnTo>
                    <a:pt x="3386328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9" y="847344"/>
                  </a:lnTo>
                  <a:lnTo>
                    <a:pt x="84734" y="847344"/>
                  </a:lnTo>
                  <a:lnTo>
                    <a:pt x="51751" y="840680"/>
                  </a:lnTo>
                  <a:lnTo>
                    <a:pt x="24817" y="822515"/>
                  </a:lnTo>
                  <a:lnTo>
                    <a:pt x="6658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AFC74AC5-3F81-CAA1-5C0B-523091F21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503" y="791921"/>
            <a:ext cx="2686685" cy="7861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80975">
              <a:lnSpc>
                <a:spcPts val="2860"/>
              </a:lnSpc>
              <a:spcBef>
                <a:spcPts val="415"/>
              </a:spcBef>
            </a:pPr>
            <a:r>
              <a:rPr sz="2600" b="0" spc="-10" dirty="0">
                <a:solidFill>
                  <a:srgbClr val="FFFFFF"/>
                </a:solidFill>
                <a:latin typeface="Calibri"/>
                <a:cs typeface="Calibri"/>
              </a:rPr>
              <a:t>Partido Brasileiro </a:t>
            </a:r>
            <a:r>
              <a:rPr sz="2600" b="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libri"/>
                <a:cs typeface="Calibri"/>
              </a:rPr>
              <a:t>Facção</a:t>
            </a:r>
            <a:r>
              <a:rPr sz="26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0" spc="-15" dirty="0">
                <a:solidFill>
                  <a:srgbClr val="FFFFFF"/>
                </a:solidFill>
                <a:latin typeface="Calibri"/>
                <a:cs typeface="Calibri"/>
              </a:rPr>
              <a:t>Aristocrática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29E810CA-10EB-5267-2357-743B2EAF2296}"/>
              </a:ext>
            </a:extLst>
          </p:cNvPr>
          <p:cNvGrpSpPr/>
          <p:nvPr/>
        </p:nvGrpSpPr>
        <p:grpSpPr>
          <a:xfrm>
            <a:off x="502666" y="1722120"/>
            <a:ext cx="3399154" cy="1075055"/>
            <a:chOff x="502666" y="1722120"/>
            <a:chExt cx="3399154" cy="1075055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D943303E-FEC7-45E0-3B1A-D2CFCDD7546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504" y="1722120"/>
              <a:ext cx="149351" cy="147827"/>
            </a:xfrm>
            <a:prstGeom prst="rect">
              <a:avLst/>
            </a:prstGeom>
          </p:spPr>
        </p:pic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FC1499AB-52D9-FD2E-2EEC-93AB18819A24}"/>
                </a:ext>
              </a:extLst>
            </p:cNvPr>
            <p:cNvSpPr/>
            <p:nvPr/>
          </p:nvSpPr>
          <p:spPr>
            <a:xfrm>
              <a:off x="509016" y="1943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9" y="0"/>
                  </a:moveTo>
                  <a:lnTo>
                    <a:pt x="84734" y="0"/>
                  </a:lnTo>
                  <a:lnTo>
                    <a:pt x="51751" y="6663"/>
                  </a:lnTo>
                  <a:lnTo>
                    <a:pt x="24817" y="24828"/>
                  </a:lnTo>
                  <a:lnTo>
                    <a:pt x="6658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58" y="795587"/>
                  </a:lnTo>
                  <a:lnTo>
                    <a:pt x="24817" y="822515"/>
                  </a:lnTo>
                  <a:lnTo>
                    <a:pt x="51751" y="840680"/>
                  </a:lnTo>
                  <a:lnTo>
                    <a:pt x="84734" y="847344"/>
                  </a:lnTo>
                  <a:lnTo>
                    <a:pt x="3301619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8" y="762635"/>
                  </a:lnTo>
                  <a:lnTo>
                    <a:pt x="3386328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99279184-CB89-5BC4-0797-5AA955820E86}"/>
                </a:ext>
              </a:extLst>
            </p:cNvPr>
            <p:cNvSpPr/>
            <p:nvPr/>
          </p:nvSpPr>
          <p:spPr>
            <a:xfrm>
              <a:off x="509016" y="1943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58" y="51756"/>
                  </a:lnTo>
                  <a:lnTo>
                    <a:pt x="24817" y="24828"/>
                  </a:lnTo>
                  <a:lnTo>
                    <a:pt x="51751" y="6663"/>
                  </a:lnTo>
                  <a:lnTo>
                    <a:pt x="84734" y="0"/>
                  </a:lnTo>
                  <a:lnTo>
                    <a:pt x="3301619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8" y="84709"/>
                  </a:lnTo>
                  <a:lnTo>
                    <a:pt x="3386328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9" y="847344"/>
                  </a:lnTo>
                  <a:lnTo>
                    <a:pt x="84734" y="847344"/>
                  </a:lnTo>
                  <a:lnTo>
                    <a:pt x="51751" y="840680"/>
                  </a:lnTo>
                  <a:lnTo>
                    <a:pt x="24817" y="822515"/>
                  </a:lnTo>
                  <a:lnTo>
                    <a:pt x="6658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id="{96D6086F-634C-48B5-E4CC-3491E3C6D780}"/>
              </a:ext>
            </a:extLst>
          </p:cNvPr>
          <p:cNvSpPr txBox="1"/>
          <p:nvPr/>
        </p:nvSpPr>
        <p:spPr>
          <a:xfrm>
            <a:off x="1447291" y="2116658"/>
            <a:ext cx="15081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Mona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quia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4" name="object 12">
            <a:extLst>
              <a:ext uri="{FF2B5EF4-FFF2-40B4-BE49-F238E27FC236}">
                <a16:creationId xmlns:a16="http://schemas.microsoft.com/office/drawing/2014/main" id="{65C40B5C-584D-F66D-445E-FC75E3C8B248}"/>
              </a:ext>
            </a:extLst>
          </p:cNvPr>
          <p:cNvGrpSpPr/>
          <p:nvPr/>
        </p:nvGrpSpPr>
        <p:grpSpPr>
          <a:xfrm>
            <a:off x="502666" y="2865120"/>
            <a:ext cx="3399154" cy="1075055"/>
            <a:chOff x="502666" y="2865120"/>
            <a:chExt cx="3399154" cy="1075055"/>
          </a:xfrm>
        </p:grpSpPr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DDB49952-8381-A985-C04D-34D31AF3560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504" y="2865120"/>
              <a:ext cx="149351" cy="147827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9454B6F5-55A8-C561-88E7-7D7F2B1C7AA4}"/>
                </a:ext>
              </a:extLst>
            </p:cNvPr>
            <p:cNvSpPr/>
            <p:nvPr/>
          </p:nvSpPr>
          <p:spPr>
            <a:xfrm>
              <a:off x="509016" y="3086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9" y="0"/>
                  </a:moveTo>
                  <a:lnTo>
                    <a:pt x="84734" y="0"/>
                  </a:lnTo>
                  <a:lnTo>
                    <a:pt x="51751" y="6663"/>
                  </a:lnTo>
                  <a:lnTo>
                    <a:pt x="24817" y="24828"/>
                  </a:lnTo>
                  <a:lnTo>
                    <a:pt x="6658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58" y="795587"/>
                  </a:lnTo>
                  <a:lnTo>
                    <a:pt x="24817" y="822515"/>
                  </a:lnTo>
                  <a:lnTo>
                    <a:pt x="51751" y="840680"/>
                  </a:lnTo>
                  <a:lnTo>
                    <a:pt x="84734" y="847344"/>
                  </a:lnTo>
                  <a:lnTo>
                    <a:pt x="3301619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8" y="762635"/>
                  </a:lnTo>
                  <a:lnTo>
                    <a:pt x="3386328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78428CCD-93F6-D811-81E3-74A3B6F8C488}"/>
                </a:ext>
              </a:extLst>
            </p:cNvPr>
            <p:cNvSpPr/>
            <p:nvPr/>
          </p:nvSpPr>
          <p:spPr>
            <a:xfrm>
              <a:off x="509016" y="3086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58" y="51756"/>
                  </a:lnTo>
                  <a:lnTo>
                    <a:pt x="24817" y="24828"/>
                  </a:lnTo>
                  <a:lnTo>
                    <a:pt x="51751" y="6663"/>
                  </a:lnTo>
                  <a:lnTo>
                    <a:pt x="84734" y="0"/>
                  </a:lnTo>
                  <a:lnTo>
                    <a:pt x="3301619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8" y="84709"/>
                  </a:lnTo>
                  <a:lnTo>
                    <a:pt x="3386328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9" y="847344"/>
                  </a:lnTo>
                  <a:lnTo>
                    <a:pt x="84734" y="847344"/>
                  </a:lnTo>
                  <a:lnTo>
                    <a:pt x="51751" y="840680"/>
                  </a:lnTo>
                  <a:lnTo>
                    <a:pt x="24817" y="822515"/>
                  </a:lnTo>
                  <a:lnTo>
                    <a:pt x="6658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6">
            <a:extLst>
              <a:ext uri="{FF2B5EF4-FFF2-40B4-BE49-F238E27FC236}">
                <a16:creationId xmlns:a16="http://schemas.microsoft.com/office/drawing/2014/main" id="{23DBB767-38F7-A387-7D15-AD6E1649C4C2}"/>
              </a:ext>
            </a:extLst>
          </p:cNvPr>
          <p:cNvSpPr txBox="1"/>
          <p:nvPr/>
        </p:nvSpPr>
        <p:spPr>
          <a:xfrm>
            <a:off x="625855" y="3078861"/>
            <a:ext cx="315023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70585" marR="5080" indent="-858519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latin typeface="Calibri"/>
                <a:cs typeface="Calibri"/>
              </a:rPr>
              <a:t>Limitações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poder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imperador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145C836-9108-30D1-4437-525585616FA8}"/>
              </a:ext>
            </a:extLst>
          </p:cNvPr>
          <p:cNvGrpSpPr/>
          <p:nvPr/>
        </p:nvGrpSpPr>
        <p:grpSpPr>
          <a:xfrm>
            <a:off x="502666" y="4008120"/>
            <a:ext cx="3399154" cy="1075055"/>
            <a:chOff x="502666" y="4008120"/>
            <a:chExt cx="3399154" cy="1075055"/>
          </a:xfrm>
        </p:grpSpPr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9E8AECCC-DEA7-7513-D79E-684C2E7CF85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7504" y="4008120"/>
              <a:ext cx="149351" cy="147828"/>
            </a:xfrm>
            <a:prstGeom prst="rect">
              <a:avLst/>
            </a:prstGeom>
          </p:spPr>
        </p:pic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2DEAFACE-4C8A-9D3E-7E31-80850BBA5B3E}"/>
                </a:ext>
              </a:extLst>
            </p:cNvPr>
            <p:cNvSpPr/>
            <p:nvPr/>
          </p:nvSpPr>
          <p:spPr>
            <a:xfrm>
              <a:off x="509016" y="4229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9" y="0"/>
                  </a:moveTo>
                  <a:lnTo>
                    <a:pt x="84734" y="0"/>
                  </a:lnTo>
                  <a:lnTo>
                    <a:pt x="51751" y="6663"/>
                  </a:lnTo>
                  <a:lnTo>
                    <a:pt x="24817" y="24828"/>
                  </a:lnTo>
                  <a:lnTo>
                    <a:pt x="6658" y="51756"/>
                  </a:lnTo>
                  <a:lnTo>
                    <a:pt x="0" y="84708"/>
                  </a:lnTo>
                  <a:lnTo>
                    <a:pt x="0" y="762635"/>
                  </a:lnTo>
                  <a:lnTo>
                    <a:pt x="6658" y="795587"/>
                  </a:lnTo>
                  <a:lnTo>
                    <a:pt x="24817" y="822515"/>
                  </a:lnTo>
                  <a:lnTo>
                    <a:pt x="51751" y="840680"/>
                  </a:lnTo>
                  <a:lnTo>
                    <a:pt x="84734" y="847344"/>
                  </a:lnTo>
                  <a:lnTo>
                    <a:pt x="3301619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8" y="762635"/>
                  </a:lnTo>
                  <a:lnTo>
                    <a:pt x="3386328" y="84708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2190041F-AB23-B5BC-8D72-0792B3436C65}"/>
                </a:ext>
              </a:extLst>
            </p:cNvPr>
            <p:cNvSpPr/>
            <p:nvPr/>
          </p:nvSpPr>
          <p:spPr>
            <a:xfrm>
              <a:off x="509016" y="4229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8"/>
                  </a:moveTo>
                  <a:lnTo>
                    <a:pt x="6658" y="51756"/>
                  </a:lnTo>
                  <a:lnTo>
                    <a:pt x="24817" y="24828"/>
                  </a:lnTo>
                  <a:lnTo>
                    <a:pt x="51751" y="6663"/>
                  </a:lnTo>
                  <a:lnTo>
                    <a:pt x="84734" y="0"/>
                  </a:lnTo>
                  <a:lnTo>
                    <a:pt x="3301619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8" y="84708"/>
                  </a:lnTo>
                  <a:lnTo>
                    <a:pt x="3386328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9" y="847344"/>
                  </a:lnTo>
                  <a:lnTo>
                    <a:pt x="84734" y="847344"/>
                  </a:lnTo>
                  <a:lnTo>
                    <a:pt x="51751" y="840680"/>
                  </a:lnTo>
                  <a:lnTo>
                    <a:pt x="24817" y="822515"/>
                  </a:lnTo>
                  <a:lnTo>
                    <a:pt x="6658" y="795587"/>
                  </a:lnTo>
                  <a:lnTo>
                    <a:pt x="0" y="762635"/>
                  </a:lnTo>
                  <a:lnTo>
                    <a:pt x="0" y="84708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1">
            <a:extLst>
              <a:ext uri="{FF2B5EF4-FFF2-40B4-BE49-F238E27FC236}">
                <a16:creationId xmlns:a16="http://schemas.microsoft.com/office/drawing/2014/main" id="{E3D15E97-7953-627D-4D0E-FC5F856E10A4}"/>
              </a:ext>
            </a:extLst>
          </p:cNvPr>
          <p:cNvSpPr txBox="1"/>
          <p:nvPr/>
        </p:nvSpPr>
        <p:spPr>
          <a:xfrm>
            <a:off x="1026667" y="4403597"/>
            <a:ext cx="23501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Calibri"/>
                <a:cs typeface="Calibri"/>
              </a:rPr>
              <a:t>Eleições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indiretas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0C704554-464C-C2EB-E6C4-DA9329B1BA42}"/>
              </a:ext>
            </a:extLst>
          </p:cNvPr>
          <p:cNvSpPr txBox="1"/>
          <p:nvPr/>
        </p:nvSpPr>
        <p:spPr>
          <a:xfrm>
            <a:off x="1179067" y="5546852"/>
            <a:ext cx="20447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latin typeface="Calibri"/>
                <a:cs typeface="Calibri"/>
              </a:rPr>
              <a:t>Voto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censitário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25" name="object 27">
            <a:extLst>
              <a:ext uri="{FF2B5EF4-FFF2-40B4-BE49-F238E27FC236}">
                <a16:creationId xmlns:a16="http://schemas.microsoft.com/office/drawing/2014/main" id="{1046B7C2-FD2D-C042-7D3E-F2CB6009DED9}"/>
              </a:ext>
            </a:extLst>
          </p:cNvPr>
          <p:cNvGrpSpPr/>
          <p:nvPr/>
        </p:nvGrpSpPr>
        <p:grpSpPr>
          <a:xfrm>
            <a:off x="4362958" y="793750"/>
            <a:ext cx="3399154" cy="860425"/>
            <a:chOff x="4362958" y="793750"/>
            <a:chExt cx="3399154" cy="860425"/>
          </a:xfrm>
        </p:grpSpPr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CB39F23E-E03C-8726-FCEA-822E8C974671}"/>
                </a:ext>
              </a:extLst>
            </p:cNvPr>
            <p:cNvSpPr/>
            <p:nvPr/>
          </p:nvSpPr>
          <p:spPr>
            <a:xfrm>
              <a:off x="4369308" y="800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8" y="0"/>
                  </a:moveTo>
                  <a:lnTo>
                    <a:pt x="84708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63" y="795587"/>
                  </a:lnTo>
                  <a:lnTo>
                    <a:pt x="24828" y="822515"/>
                  </a:lnTo>
                  <a:lnTo>
                    <a:pt x="51756" y="840680"/>
                  </a:lnTo>
                  <a:lnTo>
                    <a:pt x="84708" y="847344"/>
                  </a:lnTo>
                  <a:lnTo>
                    <a:pt x="3301618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7" y="762635"/>
                  </a:lnTo>
                  <a:lnTo>
                    <a:pt x="3386327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06962255-EA05-A6C6-0264-461402DF00FC}"/>
                </a:ext>
              </a:extLst>
            </p:cNvPr>
            <p:cNvSpPr/>
            <p:nvPr/>
          </p:nvSpPr>
          <p:spPr>
            <a:xfrm>
              <a:off x="4369308" y="800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3301618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7" y="84709"/>
                  </a:lnTo>
                  <a:lnTo>
                    <a:pt x="3386327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8" y="847344"/>
                  </a:lnTo>
                  <a:lnTo>
                    <a:pt x="84708" y="847344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30">
            <a:extLst>
              <a:ext uri="{FF2B5EF4-FFF2-40B4-BE49-F238E27FC236}">
                <a16:creationId xmlns:a16="http://schemas.microsoft.com/office/drawing/2014/main" id="{93F75538-594B-8993-FC5E-2165108973E1}"/>
              </a:ext>
            </a:extLst>
          </p:cNvPr>
          <p:cNvSpPr txBox="1"/>
          <p:nvPr/>
        </p:nvSpPr>
        <p:spPr>
          <a:xfrm>
            <a:off x="4711065" y="791921"/>
            <a:ext cx="2704465" cy="7861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88595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Partido Brasileiro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Facção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Democrática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29" name="object 31">
            <a:extLst>
              <a:ext uri="{FF2B5EF4-FFF2-40B4-BE49-F238E27FC236}">
                <a16:creationId xmlns:a16="http://schemas.microsoft.com/office/drawing/2014/main" id="{1F9130FA-AA42-F749-EBE3-BD218CDD1EC5}"/>
              </a:ext>
            </a:extLst>
          </p:cNvPr>
          <p:cNvGrpSpPr/>
          <p:nvPr/>
        </p:nvGrpSpPr>
        <p:grpSpPr>
          <a:xfrm>
            <a:off x="4362958" y="1722120"/>
            <a:ext cx="3399154" cy="1075055"/>
            <a:chOff x="4362958" y="1722120"/>
            <a:chExt cx="3399154" cy="1075055"/>
          </a:xfrm>
        </p:grpSpPr>
        <p:pic>
          <p:nvPicPr>
            <p:cNvPr id="30" name="object 32">
              <a:extLst>
                <a:ext uri="{FF2B5EF4-FFF2-40B4-BE49-F238E27FC236}">
                  <a16:creationId xmlns:a16="http://schemas.microsoft.com/office/drawing/2014/main" id="{6908737D-D64E-C1A1-8665-C3DC063B21F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0" y="1722120"/>
              <a:ext cx="147827" cy="147827"/>
            </a:xfrm>
            <a:prstGeom prst="rect">
              <a:avLst/>
            </a:prstGeom>
          </p:spPr>
        </p:pic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276287C3-82A5-BBD9-9037-0DEDD66C802D}"/>
                </a:ext>
              </a:extLst>
            </p:cNvPr>
            <p:cNvSpPr/>
            <p:nvPr/>
          </p:nvSpPr>
          <p:spPr>
            <a:xfrm>
              <a:off x="4369308" y="1943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8" y="0"/>
                  </a:moveTo>
                  <a:lnTo>
                    <a:pt x="84708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63" y="795587"/>
                  </a:lnTo>
                  <a:lnTo>
                    <a:pt x="24828" y="822515"/>
                  </a:lnTo>
                  <a:lnTo>
                    <a:pt x="51756" y="840680"/>
                  </a:lnTo>
                  <a:lnTo>
                    <a:pt x="84708" y="847344"/>
                  </a:lnTo>
                  <a:lnTo>
                    <a:pt x="3301618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7" y="762635"/>
                  </a:lnTo>
                  <a:lnTo>
                    <a:pt x="3386327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662B7C33-838A-A419-C951-982DDE319A17}"/>
                </a:ext>
              </a:extLst>
            </p:cNvPr>
            <p:cNvSpPr/>
            <p:nvPr/>
          </p:nvSpPr>
          <p:spPr>
            <a:xfrm>
              <a:off x="4369308" y="1943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3301618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7" y="84709"/>
                  </a:lnTo>
                  <a:lnTo>
                    <a:pt x="3386327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8" y="847344"/>
                  </a:lnTo>
                  <a:lnTo>
                    <a:pt x="84708" y="847344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699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5">
            <a:extLst>
              <a:ext uri="{FF2B5EF4-FFF2-40B4-BE49-F238E27FC236}">
                <a16:creationId xmlns:a16="http://schemas.microsoft.com/office/drawing/2014/main" id="{91554519-AAFF-E7BD-C898-D6D9BA42AED6}"/>
              </a:ext>
            </a:extLst>
          </p:cNvPr>
          <p:cNvSpPr txBox="1"/>
          <p:nvPr/>
        </p:nvSpPr>
        <p:spPr>
          <a:xfrm>
            <a:off x="5396865" y="2116658"/>
            <a:ext cx="133413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República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4" name="object 36">
            <a:extLst>
              <a:ext uri="{FF2B5EF4-FFF2-40B4-BE49-F238E27FC236}">
                <a16:creationId xmlns:a16="http://schemas.microsoft.com/office/drawing/2014/main" id="{34E65D84-598F-BF3F-9A40-E074D0873DE4}"/>
              </a:ext>
            </a:extLst>
          </p:cNvPr>
          <p:cNvGrpSpPr/>
          <p:nvPr/>
        </p:nvGrpSpPr>
        <p:grpSpPr>
          <a:xfrm>
            <a:off x="4362958" y="2865120"/>
            <a:ext cx="3399154" cy="1075055"/>
            <a:chOff x="4362958" y="2865120"/>
            <a:chExt cx="3399154" cy="1075055"/>
          </a:xfrm>
        </p:grpSpPr>
        <p:pic>
          <p:nvPicPr>
            <p:cNvPr id="35" name="object 37">
              <a:extLst>
                <a:ext uri="{FF2B5EF4-FFF2-40B4-BE49-F238E27FC236}">
                  <a16:creationId xmlns:a16="http://schemas.microsoft.com/office/drawing/2014/main" id="{474E7B14-73F5-9227-0903-FD5A153C13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0" y="2865120"/>
              <a:ext cx="147827" cy="147827"/>
            </a:xfrm>
            <a:prstGeom prst="rect">
              <a:avLst/>
            </a:prstGeom>
          </p:spPr>
        </p:pic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A563AF14-7709-ECB9-E2C2-D78956F7B771}"/>
                </a:ext>
              </a:extLst>
            </p:cNvPr>
            <p:cNvSpPr/>
            <p:nvPr/>
          </p:nvSpPr>
          <p:spPr>
            <a:xfrm>
              <a:off x="4369308" y="3086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8" y="0"/>
                  </a:moveTo>
                  <a:lnTo>
                    <a:pt x="84708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762635"/>
                  </a:lnTo>
                  <a:lnTo>
                    <a:pt x="6663" y="795587"/>
                  </a:lnTo>
                  <a:lnTo>
                    <a:pt x="24828" y="822515"/>
                  </a:lnTo>
                  <a:lnTo>
                    <a:pt x="51756" y="840680"/>
                  </a:lnTo>
                  <a:lnTo>
                    <a:pt x="84708" y="847344"/>
                  </a:lnTo>
                  <a:lnTo>
                    <a:pt x="3301618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7" y="762635"/>
                  </a:lnTo>
                  <a:lnTo>
                    <a:pt x="3386327" y="84709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13C1DE81-D40B-0FF3-88B5-0751927AE648}"/>
                </a:ext>
              </a:extLst>
            </p:cNvPr>
            <p:cNvSpPr/>
            <p:nvPr/>
          </p:nvSpPr>
          <p:spPr>
            <a:xfrm>
              <a:off x="4369308" y="3086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9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3301618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7" y="84709"/>
                  </a:lnTo>
                  <a:lnTo>
                    <a:pt x="3386327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8" y="847344"/>
                  </a:lnTo>
                  <a:lnTo>
                    <a:pt x="84708" y="847344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5"/>
                  </a:lnTo>
                  <a:lnTo>
                    <a:pt x="0" y="84709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0">
            <a:extLst>
              <a:ext uri="{FF2B5EF4-FFF2-40B4-BE49-F238E27FC236}">
                <a16:creationId xmlns:a16="http://schemas.microsoft.com/office/drawing/2014/main" id="{5EFE592D-7AE2-C7C0-2650-63B45E34494F}"/>
              </a:ext>
            </a:extLst>
          </p:cNvPr>
          <p:cNvSpPr txBox="1"/>
          <p:nvPr/>
        </p:nvSpPr>
        <p:spPr>
          <a:xfrm>
            <a:off x="4487036" y="3078861"/>
            <a:ext cx="315214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76200">
              <a:lnSpc>
                <a:spcPts val="2860"/>
              </a:lnSpc>
              <a:spcBef>
                <a:spcPts val="415"/>
              </a:spcBef>
            </a:pPr>
            <a:r>
              <a:rPr sz="2600" spc="-5" dirty="0">
                <a:latin typeface="Calibri"/>
                <a:cs typeface="Calibri"/>
              </a:rPr>
              <a:t>Eleições </a:t>
            </a:r>
            <a:r>
              <a:rPr sz="2600" spc="-15" dirty="0">
                <a:latin typeface="Calibri"/>
                <a:cs typeface="Calibri"/>
              </a:rPr>
              <a:t>para cargo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representação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nacional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9" name="object 41">
            <a:extLst>
              <a:ext uri="{FF2B5EF4-FFF2-40B4-BE49-F238E27FC236}">
                <a16:creationId xmlns:a16="http://schemas.microsoft.com/office/drawing/2014/main" id="{7502F841-3603-67FB-127C-B74B83B4B934}"/>
              </a:ext>
            </a:extLst>
          </p:cNvPr>
          <p:cNvGrpSpPr/>
          <p:nvPr/>
        </p:nvGrpSpPr>
        <p:grpSpPr>
          <a:xfrm>
            <a:off x="4362958" y="4008120"/>
            <a:ext cx="3399154" cy="1075055"/>
            <a:chOff x="4362958" y="4008120"/>
            <a:chExt cx="3399154" cy="1075055"/>
          </a:xfrm>
        </p:grpSpPr>
        <p:pic>
          <p:nvPicPr>
            <p:cNvPr id="40" name="object 42">
              <a:extLst>
                <a:ext uri="{FF2B5EF4-FFF2-40B4-BE49-F238E27FC236}">
                  <a16:creationId xmlns:a16="http://schemas.microsoft.com/office/drawing/2014/main" id="{0E2AC0C4-0DBB-6010-C3ED-328A2CB8746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0" y="4008120"/>
              <a:ext cx="147827" cy="147828"/>
            </a:xfrm>
            <a:prstGeom prst="rect">
              <a:avLst/>
            </a:prstGeom>
          </p:spPr>
        </p:pic>
        <p:sp>
          <p:nvSpPr>
            <p:cNvPr id="41" name="object 43">
              <a:extLst>
                <a:ext uri="{FF2B5EF4-FFF2-40B4-BE49-F238E27FC236}">
                  <a16:creationId xmlns:a16="http://schemas.microsoft.com/office/drawing/2014/main" id="{321C0135-9492-1403-3C29-F4A1B0E425EF}"/>
                </a:ext>
              </a:extLst>
            </p:cNvPr>
            <p:cNvSpPr/>
            <p:nvPr/>
          </p:nvSpPr>
          <p:spPr>
            <a:xfrm>
              <a:off x="4369308" y="4229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3301618" y="0"/>
                  </a:moveTo>
                  <a:lnTo>
                    <a:pt x="84708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8"/>
                  </a:lnTo>
                  <a:lnTo>
                    <a:pt x="0" y="762635"/>
                  </a:lnTo>
                  <a:lnTo>
                    <a:pt x="6663" y="795587"/>
                  </a:lnTo>
                  <a:lnTo>
                    <a:pt x="24828" y="822515"/>
                  </a:lnTo>
                  <a:lnTo>
                    <a:pt x="51756" y="840680"/>
                  </a:lnTo>
                  <a:lnTo>
                    <a:pt x="84708" y="847344"/>
                  </a:lnTo>
                  <a:lnTo>
                    <a:pt x="3301618" y="847344"/>
                  </a:lnTo>
                  <a:lnTo>
                    <a:pt x="3334571" y="840680"/>
                  </a:lnTo>
                  <a:lnTo>
                    <a:pt x="3361499" y="822515"/>
                  </a:lnTo>
                  <a:lnTo>
                    <a:pt x="3379664" y="795587"/>
                  </a:lnTo>
                  <a:lnTo>
                    <a:pt x="3386327" y="762635"/>
                  </a:lnTo>
                  <a:lnTo>
                    <a:pt x="3386327" y="84708"/>
                  </a:lnTo>
                  <a:lnTo>
                    <a:pt x="3379664" y="51756"/>
                  </a:lnTo>
                  <a:lnTo>
                    <a:pt x="3361499" y="24828"/>
                  </a:lnTo>
                  <a:lnTo>
                    <a:pt x="3334571" y="6663"/>
                  </a:lnTo>
                  <a:lnTo>
                    <a:pt x="33016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>
              <a:extLst>
                <a:ext uri="{FF2B5EF4-FFF2-40B4-BE49-F238E27FC236}">
                  <a16:creationId xmlns:a16="http://schemas.microsoft.com/office/drawing/2014/main" id="{A5EA08CB-8ADF-8258-7B67-EA1C2206F0C5}"/>
                </a:ext>
              </a:extLst>
            </p:cNvPr>
            <p:cNvSpPr/>
            <p:nvPr/>
          </p:nvSpPr>
          <p:spPr>
            <a:xfrm>
              <a:off x="4369308" y="4229100"/>
              <a:ext cx="3386454" cy="847725"/>
            </a:xfrm>
            <a:custGeom>
              <a:avLst/>
              <a:gdLst/>
              <a:ahLst/>
              <a:cxnLst/>
              <a:rect l="l" t="t" r="r" b="b"/>
              <a:pathLst>
                <a:path w="3386454" h="847725">
                  <a:moveTo>
                    <a:pt x="0" y="84708"/>
                  </a:moveTo>
                  <a:lnTo>
                    <a:pt x="6663" y="51756"/>
                  </a:lnTo>
                  <a:lnTo>
                    <a:pt x="24828" y="24828"/>
                  </a:lnTo>
                  <a:lnTo>
                    <a:pt x="51756" y="6663"/>
                  </a:lnTo>
                  <a:lnTo>
                    <a:pt x="84708" y="0"/>
                  </a:lnTo>
                  <a:lnTo>
                    <a:pt x="3301618" y="0"/>
                  </a:lnTo>
                  <a:lnTo>
                    <a:pt x="3334571" y="6663"/>
                  </a:lnTo>
                  <a:lnTo>
                    <a:pt x="3361499" y="24828"/>
                  </a:lnTo>
                  <a:lnTo>
                    <a:pt x="3379664" y="51756"/>
                  </a:lnTo>
                  <a:lnTo>
                    <a:pt x="3386327" y="84708"/>
                  </a:lnTo>
                  <a:lnTo>
                    <a:pt x="3386327" y="762635"/>
                  </a:lnTo>
                  <a:lnTo>
                    <a:pt x="3379664" y="795587"/>
                  </a:lnTo>
                  <a:lnTo>
                    <a:pt x="3361499" y="822515"/>
                  </a:lnTo>
                  <a:lnTo>
                    <a:pt x="3334571" y="840680"/>
                  </a:lnTo>
                  <a:lnTo>
                    <a:pt x="3301618" y="847344"/>
                  </a:lnTo>
                  <a:lnTo>
                    <a:pt x="84708" y="847344"/>
                  </a:lnTo>
                  <a:lnTo>
                    <a:pt x="51756" y="840680"/>
                  </a:lnTo>
                  <a:lnTo>
                    <a:pt x="24828" y="822515"/>
                  </a:lnTo>
                  <a:lnTo>
                    <a:pt x="6663" y="795587"/>
                  </a:lnTo>
                  <a:lnTo>
                    <a:pt x="0" y="762635"/>
                  </a:lnTo>
                  <a:lnTo>
                    <a:pt x="0" y="84708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5">
            <a:extLst>
              <a:ext uri="{FF2B5EF4-FFF2-40B4-BE49-F238E27FC236}">
                <a16:creationId xmlns:a16="http://schemas.microsoft.com/office/drawing/2014/main" id="{FAC004C9-5B52-026C-6E87-B2F31E84096A}"/>
              </a:ext>
            </a:extLst>
          </p:cNvPr>
          <p:cNvSpPr txBox="1"/>
          <p:nvPr/>
        </p:nvSpPr>
        <p:spPr>
          <a:xfrm>
            <a:off x="5294757" y="4403597"/>
            <a:ext cx="15354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latin typeface="Calibri"/>
                <a:cs typeface="Calibri"/>
              </a:rPr>
              <a:t>Voto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direto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4" name="object 50">
            <a:extLst>
              <a:ext uri="{FF2B5EF4-FFF2-40B4-BE49-F238E27FC236}">
                <a16:creationId xmlns:a16="http://schemas.microsoft.com/office/drawing/2014/main" id="{F8C85D88-1A2A-BCA1-EBCC-6395F2EDD0EC}"/>
              </a:ext>
            </a:extLst>
          </p:cNvPr>
          <p:cNvSpPr txBox="1"/>
          <p:nvPr/>
        </p:nvSpPr>
        <p:spPr>
          <a:xfrm>
            <a:off x="4487037" y="5364886"/>
            <a:ext cx="3268725" cy="154080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862965" marR="5080" indent="-850900" algn="just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latin typeface="Calibri"/>
                <a:cs typeface="Calibri"/>
              </a:rPr>
              <a:t>Garantia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direitos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natura</a:t>
            </a:r>
            <a:r>
              <a:rPr lang="pt-BR" sz="2600" spc="-1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s</a:t>
            </a:r>
            <a:r>
              <a:rPr lang="pt-BR" sz="2600" spc="-10" dirty="0">
                <a:latin typeface="Calibri"/>
                <a:cs typeface="Calibri"/>
              </a:rPr>
              <a:t> – vida, liberdade, propriedade 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45" name="object 51">
            <a:extLst>
              <a:ext uri="{FF2B5EF4-FFF2-40B4-BE49-F238E27FC236}">
                <a16:creationId xmlns:a16="http://schemas.microsoft.com/office/drawing/2014/main" id="{E92694D8-CA56-16D1-BF5D-3452DBEDD5A0}"/>
              </a:ext>
            </a:extLst>
          </p:cNvPr>
          <p:cNvGrpSpPr/>
          <p:nvPr/>
        </p:nvGrpSpPr>
        <p:grpSpPr>
          <a:xfrm>
            <a:off x="7930642" y="795273"/>
            <a:ext cx="3312160" cy="1219835"/>
            <a:chOff x="7930642" y="795273"/>
            <a:chExt cx="3312160" cy="1219835"/>
          </a:xfrm>
        </p:grpSpPr>
        <p:sp>
          <p:nvSpPr>
            <p:cNvPr id="46" name="object 52">
              <a:extLst>
                <a:ext uri="{FF2B5EF4-FFF2-40B4-BE49-F238E27FC236}">
                  <a16:creationId xmlns:a16="http://schemas.microsoft.com/office/drawing/2014/main" id="{BE24533E-F1B5-26C4-2DFF-7531A4A39F2C}"/>
                </a:ext>
              </a:extLst>
            </p:cNvPr>
            <p:cNvSpPr/>
            <p:nvPr/>
          </p:nvSpPr>
          <p:spPr>
            <a:xfrm>
              <a:off x="7936992" y="801623"/>
              <a:ext cx="3299460" cy="1207135"/>
            </a:xfrm>
            <a:custGeom>
              <a:avLst/>
              <a:gdLst/>
              <a:ahLst/>
              <a:cxnLst/>
              <a:rect l="l" t="t" r="r" b="b"/>
              <a:pathLst>
                <a:path w="3299459" h="1207135">
                  <a:moveTo>
                    <a:pt x="3178809" y="0"/>
                  </a:moveTo>
                  <a:lnTo>
                    <a:pt x="120650" y="0"/>
                  </a:lnTo>
                  <a:lnTo>
                    <a:pt x="73723" y="9493"/>
                  </a:lnTo>
                  <a:lnTo>
                    <a:pt x="35369" y="35369"/>
                  </a:lnTo>
                  <a:lnTo>
                    <a:pt x="9493" y="73723"/>
                  </a:lnTo>
                  <a:lnTo>
                    <a:pt x="0" y="120650"/>
                  </a:lnTo>
                  <a:lnTo>
                    <a:pt x="0" y="1086358"/>
                  </a:lnTo>
                  <a:lnTo>
                    <a:pt x="9493" y="1133284"/>
                  </a:lnTo>
                  <a:lnTo>
                    <a:pt x="35369" y="1171638"/>
                  </a:lnTo>
                  <a:lnTo>
                    <a:pt x="73723" y="1197514"/>
                  </a:lnTo>
                  <a:lnTo>
                    <a:pt x="120650" y="1207008"/>
                  </a:lnTo>
                  <a:lnTo>
                    <a:pt x="3178809" y="1207008"/>
                  </a:lnTo>
                  <a:lnTo>
                    <a:pt x="3225736" y="1197532"/>
                  </a:lnTo>
                  <a:lnTo>
                    <a:pt x="3264090" y="1171686"/>
                  </a:lnTo>
                  <a:lnTo>
                    <a:pt x="3289966" y="1133338"/>
                  </a:lnTo>
                  <a:lnTo>
                    <a:pt x="3299459" y="1086358"/>
                  </a:lnTo>
                  <a:lnTo>
                    <a:pt x="3299459" y="120650"/>
                  </a:lnTo>
                  <a:lnTo>
                    <a:pt x="3289984" y="73723"/>
                  </a:lnTo>
                  <a:lnTo>
                    <a:pt x="3264138" y="35369"/>
                  </a:lnTo>
                  <a:lnTo>
                    <a:pt x="3225790" y="9493"/>
                  </a:lnTo>
                  <a:lnTo>
                    <a:pt x="317880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D84E3431-7094-27EF-4141-5F9DB5C3A7D7}"/>
                </a:ext>
              </a:extLst>
            </p:cNvPr>
            <p:cNvSpPr/>
            <p:nvPr/>
          </p:nvSpPr>
          <p:spPr>
            <a:xfrm>
              <a:off x="7936992" y="801623"/>
              <a:ext cx="3299460" cy="1207135"/>
            </a:xfrm>
            <a:custGeom>
              <a:avLst/>
              <a:gdLst/>
              <a:ahLst/>
              <a:cxnLst/>
              <a:rect l="l" t="t" r="r" b="b"/>
              <a:pathLst>
                <a:path w="3299459" h="1207135">
                  <a:moveTo>
                    <a:pt x="0" y="120650"/>
                  </a:moveTo>
                  <a:lnTo>
                    <a:pt x="9493" y="73723"/>
                  </a:lnTo>
                  <a:lnTo>
                    <a:pt x="35369" y="35369"/>
                  </a:lnTo>
                  <a:lnTo>
                    <a:pt x="73723" y="9493"/>
                  </a:lnTo>
                  <a:lnTo>
                    <a:pt x="120650" y="0"/>
                  </a:lnTo>
                  <a:lnTo>
                    <a:pt x="3178809" y="0"/>
                  </a:lnTo>
                  <a:lnTo>
                    <a:pt x="3225790" y="9493"/>
                  </a:lnTo>
                  <a:lnTo>
                    <a:pt x="3264138" y="35369"/>
                  </a:lnTo>
                  <a:lnTo>
                    <a:pt x="3289984" y="73723"/>
                  </a:lnTo>
                  <a:lnTo>
                    <a:pt x="3299459" y="120650"/>
                  </a:lnTo>
                  <a:lnTo>
                    <a:pt x="3299459" y="1086358"/>
                  </a:lnTo>
                  <a:lnTo>
                    <a:pt x="3289966" y="1133338"/>
                  </a:lnTo>
                  <a:lnTo>
                    <a:pt x="3264090" y="1171686"/>
                  </a:lnTo>
                  <a:lnTo>
                    <a:pt x="3225736" y="1197532"/>
                  </a:lnTo>
                  <a:lnTo>
                    <a:pt x="3178809" y="1207008"/>
                  </a:lnTo>
                  <a:lnTo>
                    <a:pt x="120650" y="1207008"/>
                  </a:lnTo>
                  <a:lnTo>
                    <a:pt x="73723" y="1197514"/>
                  </a:lnTo>
                  <a:lnTo>
                    <a:pt x="35369" y="1171638"/>
                  </a:lnTo>
                  <a:lnTo>
                    <a:pt x="9493" y="1133284"/>
                  </a:lnTo>
                  <a:lnTo>
                    <a:pt x="0" y="1086358"/>
                  </a:lnTo>
                  <a:lnTo>
                    <a:pt x="0" y="1206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54">
            <a:extLst>
              <a:ext uri="{FF2B5EF4-FFF2-40B4-BE49-F238E27FC236}">
                <a16:creationId xmlns:a16="http://schemas.microsoft.com/office/drawing/2014/main" id="{DCE61561-EF12-E7CE-B556-392B89DCAB83}"/>
              </a:ext>
            </a:extLst>
          </p:cNvPr>
          <p:cNvSpPr txBox="1"/>
          <p:nvPr/>
        </p:nvSpPr>
        <p:spPr>
          <a:xfrm>
            <a:off x="8370189" y="1155572"/>
            <a:ext cx="24358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Partido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Português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9" name="object 55">
            <a:extLst>
              <a:ext uri="{FF2B5EF4-FFF2-40B4-BE49-F238E27FC236}">
                <a16:creationId xmlns:a16="http://schemas.microsoft.com/office/drawing/2014/main" id="{FF33CF33-CA99-3AAC-FABB-AD1E610324F9}"/>
              </a:ext>
            </a:extLst>
          </p:cNvPr>
          <p:cNvGrpSpPr/>
          <p:nvPr/>
        </p:nvGrpSpPr>
        <p:grpSpPr>
          <a:xfrm>
            <a:off x="8201914" y="2107692"/>
            <a:ext cx="2769870" cy="1057910"/>
            <a:chOff x="8201914" y="2107692"/>
            <a:chExt cx="2769870" cy="1057910"/>
          </a:xfrm>
        </p:grpSpPr>
        <p:pic>
          <p:nvPicPr>
            <p:cNvPr id="50" name="object 56">
              <a:extLst>
                <a:ext uri="{FF2B5EF4-FFF2-40B4-BE49-F238E27FC236}">
                  <a16:creationId xmlns:a16="http://schemas.microsoft.com/office/drawing/2014/main" id="{564B7769-A050-6AF4-FA0B-D68E75C2E4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8424" y="2107692"/>
              <a:ext cx="196596" cy="196596"/>
            </a:xfrm>
            <a:prstGeom prst="rect">
              <a:avLst/>
            </a:prstGeom>
          </p:spPr>
        </p:pic>
        <p:sp>
          <p:nvSpPr>
            <p:cNvPr id="51" name="object 57">
              <a:extLst>
                <a:ext uri="{FF2B5EF4-FFF2-40B4-BE49-F238E27FC236}">
                  <a16:creationId xmlns:a16="http://schemas.microsoft.com/office/drawing/2014/main" id="{FD8DA61B-8242-0A49-E0F6-8DD770ED7D89}"/>
                </a:ext>
              </a:extLst>
            </p:cNvPr>
            <p:cNvSpPr/>
            <p:nvPr/>
          </p:nvSpPr>
          <p:spPr>
            <a:xfrm>
              <a:off x="8208264" y="2401824"/>
              <a:ext cx="2757170" cy="757555"/>
            </a:xfrm>
            <a:custGeom>
              <a:avLst/>
              <a:gdLst/>
              <a:ahLst/>
              <a:cxnLst/>
              <a:rect l="l" t="t" r="r" b="b"/>
              <a:pathLst>
                <a:path w="2757170" h="757555">
                  <a:moveTo>
                    <a:pt x="2681224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1"/>
                  </a:lnTo>
                  <a:lnTo>
                    <a:pt x="0" y="681736"/>
                  </a:lnTo>
                  <a:lnTo>
                    <a:pt x="5951" y="711190"/>
                  </a:lnTo>
                  <a:lnTo>
                    <a:pt x="22177" y="735250"/>
                  </a:lnTo>
                  <a:lnTo>
                    <a:pt x="46237" y="751476"/>
                  </a:lnTo>
                  <a:lnTo>
                    <a:pt x="75691" y="757427"/>
                  </a:lnTo>
                  <a:lnTo>
                    <a:pt x="2681224" y="757427"/>
                  </a:lnTo>
                  <a:lnTo>
                    <a:pt x="2710678" y="751476"/>
                  </a:lnTo>
                  <a:lnTo>
                    <a:pt x="2734738" y="735250"/>
                  </a:lnTo>
                  <a:lnTo>
                    <a:pt x="2750964" y="711190"/>
                  </a:lnTo>
                  <a:lnTo>
                    <a:pt x="2756915" y="681736"/>
                  </a:lnTo>
                  <a:lnTo>
                    <a:pt x="2756915" y="75691"/>
                  </a:lnTo>
                  <a:lnTo>
                    <a:pt x="2750964" y="46237"/>
                  </a:lnTo>
                  <a:lnTo>
                    <a:pt x="2734738" y="22177"/>
                  </a:lnTo>
                  <a:lnTo>
                    <a:pt x="2710678" y="5951"/>
                  </a:lnTo>
                  <a:lnTo>
                    <a:pt x="2681224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8">
              <a:extLst>
                <a:ext uri="{FF2B5EF4-FFF2-40B4-BE49-F238E27FC236}">
                  <a16:creationId xmlns:a16="http://schemas.microsoft.com/office/drawing/2014/main" id="{1BD44A08-F3D2-959C-1355-4EEAAF24DE50}"/>
                </a:ext>
              </a:extLst>
            </p:cNvPr>
            <p:cNvSpPr/>
            <p:nvPr/>
          </p:nvSpPr>
          <p:spPr>
            <a:xfrm>
              <a:off x="8208264" y="2401824"/>
              <a:ext cx="2757170" cy="757555"/>
            </a:xfrm>
            <a:custGeom>
              <a:avLst/>
              <a:gdLst/>
              <a:ahLst/>
              <a:cxnLst/>
              <a:rect l="l" t="t" r="r" b="b"/>
              <a:pathLst>
                <a:path w="2757170" h="757555">
                  <a:moveTo>
                    <a:pt x="0" y="75691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2681224" y="0"/>
                  </a:lnTo>
                  <a:lnTo>
                    <a:pt x="2710678" y="5951"/>
                  </a:lnTo>
                  <a:lnTo>
                    <a:pt x="2734738" y="22177"/>
                  </a:lnTo>
                  <a:lnTo>
                    <a:pt x="2750964" y="46237"/>
                  </a:lnTo>
                  <a:lnTo>
                    <a:pt x="2756915" y="75691"/>
                  </a:lnTo>
                  <a:lnTo>
                    <a:pt x="2756915" y="681736"/>
                  </a:lnTo>
                  <a:lnTo>
                    <a:pt x="2750964" y="711190"/>
                  </a:lnTo>
                  <a:lnTo>
                    <a:pt x="2734738" y="735250"/>
                  </a:lnTo>
                  <a:lnTo>
                    <a:pt x="2710678" y="751476"/>
                  </a:lnTo>
                  <a:lnTo>
                    <a:pt x="2681224" y="757427"/>
                  </a:lnTo>
                  <a:lnTo>
                    <a:pt x="75691" y="757427"/>
                  </a:lnTo>
                  <a:lnTo>
                    <a:pt x="46237" y="751476"/>
                  </a:lnTo>
                  <a:lnTo>
                    <a:pt x="22177" y="735250"/>
                  </a:lnTo>
                  <a:lnTo>
                    <a:pt x="5951" y="711190"/>
                  </a:lnTo>
                  <a:lnTo>
                    <a:pt x="0" y="681736"/>
                  </a:lnTo>
                  <a:lnTo>
                    <a:pt x="0" y="75691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9">
            <a:extLst>
              <a:ext uri="{FF2B5EF4-FFF2-40B4-BE49-F238E27FC236}">
                <a16:creationId xmlns:a16="http://schemas.microsoft.com/office/drawing/2014/main" id="{3D23F4EA-BE6A-FC89-C643-CB60DE520B8B}"/>
              </a:ext>
            </a:extLst>
          </p:cNvPr>
          <p:cNvSpPr txBox="1"/>
          <p:nvPr/>
        </p:nvSpPr>
        <p:spPr>
          <a:xfrm>
            <a:off x="8456168" y="2400045"/>
            <a:ext cx="22606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Anulação de medidas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liberalizantes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20" dirty="0">
                <a:latin typeface="Calibri"/>
                <a:cs typeface="Calibri"/>
              </a:rPr>
              <a:t>D. </a:t>
            </a:r>
            <a:r>
              <a:rPr sz="1600" spc="-10" dirty="0">
                <a:latin typeface="Calibri"/>
                <a:cs typeface="Calibri"/>
              </a:rPr>
              <a:t>João no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Brasil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60">
            <a:extLst>
              <a:ext uri="{FF2B5EF4-FFF2-40B4-BE49-F238E27FC236}">
                <a16:creationId xmlns:a16="http://schemas.microsoft.com/office/drawing/2014/main" id="{7DEEB3AA-9C3D-A704-D4B7-919668FB493D}"/>
              </a:ext>
            </a:extLst>
          </p:cNvPr>
          <p:cNvGrpSpPr/>
          <p:nvPr/>
        </p:nvGrpSpPr>
        <p:grpSpPr>
          <a:xfrm>
            <a:off x="8174481" y="3256788"/>
            <a:ext cx="2824480" cy="1078230"/>
            <a:chOff x="8174481" y="3256788"/>
            <a:chExt cx="2824480" cy="1078230"/>
          </a:xfrm>
        </p:grpSpPr>
        <p:pic>
          <p:nvPicPr>
            <p:cNvPr id="55" name="object 61">
              <a:extLst>
                <a:ext uri="{FF2B5EF4-FFF2-40B4-BE49-F238E27FC236}">
                  <a16:creationId xmlns:a16="http://schemas.microsoft.com/office/drawing/2014/main" id="{F93F34BF-51E6-4F9C-AA70-241B32E0F77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423" y="3256788"/>
              <a:ext cx="196596" cy="196596"/>
            </a:xfrm>
            <a:prstGeom prst="rect">
              <a:avLst/>
            </a:prstGeom>
          </p:spPr>
        </p:pic>
        <p:sp>
          <p:nvSpPr>
            <p:cNvPr id="56" name="object 62">
              <a:extLst>
                <a:ext uri="{FF2B5EF4-FFF2-40B4-BE49-F238E27FC236}">
                  <a16:creationId xmlns:a16="http://schemas.microsoft.com/office/drawing/2014/main" id="{0E73D9D0-CFAC-EA69-BEDD-B32B7A3886C0}"/>
                </a:ext>
              </a:extLst>
            </p:cNvPr>
            <p:cNvSpPr/>
            <p:nvPr/>
          </p:nvSpPr>
          <p:spPr>
            <a:xfrm>
              <a:off x="8180831" y="3552444"/>
              <a:ext cx="2811780" cy="775970"/>
            </a:xfrm>
            <a:custGeom>
              <a:avLst/>
              <a:gdLst/>
              <a:ahLst/>
              <a:cxnLst/>
              <a:rect l="l" t="t" r="r" b="b"/>
              <a:pathLst>
                <a:path w="2811779" h="775970">
                  <a:moveTo>
                    <a:pt x="2734183" y="0"/>
                  </a:moveTo>
                  <a:lnTo>
                    <a:pt x="77597" y="0"/>
                  </a:lnTo>
                  <a:lnTo>
                    <a:pt x="47363" y="6088"/>
                  </a:lnTo>
                  <a:lnTo>
                    <a:pt x="22701" y="22701"/>
                  </a:lnTo>
                  <a:lnTo>
                    <a:pt x="6088" y="47363"/>
                  </a:lnTo>
                  <a:lnTo>
                    <a:pt x="0" y="77596"/>
                  </a:lnTo>
                  <a:lnTo>
                    <a:pt x="0" y="698118"/>
                  </a:lnTo>
                  <a:lnTo>
                    <a:pt x="6088" y="728352"/>
                  </a:lnTo>
                  <a:lnTo>
                    <a:pt x="22701" y="753014"/>
                  </a:lnTo>
                  <a:lnTo>
                    <a:pt x="47363" y="769627"/>
                  </a:lnTo>
                  <a:lnTo>
                    <a:pt x="77597" y="775715"/>
                  </a:lnTo>
                  <a:lnTo>
                    <a:pt x="2734183" y="775715"/>
                  </a:lnTo>
                  <a:lnTo>
                    <a:pt x="2764416" y="769627"/>
                  </a:lnTo>
                  <a:lnTo>
                    <a:pt x="2789078" y="753014"/>
                  </a:lnTo>
                  <a:lnTo>
                    <a:pt x="2805691" y="728352"/>
                  </a:lnTo>
                  <a:lnTo>
                    <a:pt x="2811779" y="698118"/>
                  </a:lnTo>
                  <a:lnTo>
                    <a:pt x="2811779" y="77596"/>
                  </a:lnTo>
                  <a:lnTo>
                    <a:pt x="2805691" y="47363"/>
                  </a:lnTo>
                  <a:lnTo>
                    <a:pt x="2789078" y="22701"/>
                  </a:lnTo>
                  <a:lnTo>
                    <a:pt x="2764416" y="6088"/>
                  </a:lnTo>
                  <a:lnTo>
                    <a:pt x="2734183" y="0"/>
                  </a:lnTo>
                  <a:close/>
                </a:path>
              </a:pathLst>
            </a:custGeom>
            <a:solidFill>
              <a:srgbClr val="ECD9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3">
              <a:extLst>
                <a:ext uri="{FF2B5EF4-FFF2-40B4-BE49-F238E27FC236}">
                  <a16:creationId xmlns:a16="http://schemas.microsoft.com/office/drawing/2014/main" id="{16862CCF-BE53-9274-15A8-98C94756C936}"/>
                </a:ext>
              </a:extLst>
            </p:cNvPr>
            <p:cNvSpPr/>
            <p:nvPr/>
          </p:nvSpPr>
          <p:spPr>
            <a:xfrm>
              <a:off x="8180831" y="3552444"/>
              <a:ext cx="2811780" cy="775970"/>
            </a:xfrm>
            <a:custGeom>
              <a:avLst/>
              <a:gdLst/>
              <a:ahLst/>
              <a:cxnLst/>
              <a:rect l="l" t="t" r="r" b="b"/>
              <a:pathLst>
                <a:path w="2811779" h="775970">
                  <a:moveTo>
                    <a:pt x="0" y="77596"/>
                  </a:moveTo>
                  <a:lnTo>
                    <a:pt x="6088" y="47363"/>
                  </a:lnTo>
                  <a:lnTo>
                    <a:pt x="22701" y="22701"/>
                  </a:lnTo>
                  <a:lnTo>
                    <a:pt x="47363" y="6088"/>
                  </a:lnTo>
                  <a:lnTo>
                    <a:pt x="77597" y="0"/>
                  </a:lnTo>
                  <a:lnTo>
                    <a:pt x="2734183" y="0"/>
                  </a:lnTo>
                  <a:lnTo>
                    <a:pt x="2764416" y="6088"/>
                  </a:lnTo>
                  <a:lnTo>
                    <a:pt x="2789078" y="22701"/>
                  </a:lnTo>
                  <a:lnTo>
                    <a:pt x="2805691" y="47363"/>
                  </a:lnTo>
                  <a:lnTo>
                    <a:pt x="2811779" y="77596"/>
                  </a:lnTo>
                  <a:lnTo>
                    <a:pt x="2811779" y="698118"/>
                  </a:lnTo>
                  <a:lnTo>
                    <a:pt x="2805691" y="728352"/>
                  </a:lnTo>
                  <a:lnTo>
                    <a:pt x="2789078" y="753014"/>
                  </a:lnTo>
                  <a:lnTo>
                    <a:pt x="2764416" y="769627"/>
                  </a:lnTo>
                  <a:lnTo>
                    <a:pt x="2734183" y="775715"/>
                  </a:lnTo>
                  <a:lnTo>
                    <a:pt x="77597" y="775715"/>
                  </a:lnTo>
                  <a:lnTo>
                    <a:pt x="47363" y="769627"/>
                  </a:lnTo>
                  <a:lnTo>
                    <a:pt x="22701" y="753014"/>
                  </a:lnTo>
                  <a:lnTo>
                    <a:pt x="6088" y="728352"/>
                  </a:lnTo>
                  <a:lnTo>
                    <a:pt x="0" y="698118"/>
                  </a:lnTo>
                  <a:lnTo>
                    <a:pt x="0" y="77596"/>
                  </a:lnTo>
                  <a:close/>
                </a:path>
              </a:pathLst>
            </a:custGeom>
            <a:ln w="12700">
              <a:solidFill>
                <a:srgbClr val="ECD9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64">
            <a:extLst>
              <a:ext uri="{FF2B5EF4-FFF2-40B4-BE49-F238E27FC236}">
                <a16:creationId xmlns:a16="http://schemas.microsoft.com/office/drawing/2014/main" id="{7B6B68D8-F93F-2DE0-06A5-3CC574F5CDC7}"/>
              </a:ext>
            </a:extLst>
          </p:cNvPr>
          <p:cNvSpPr txBox="1"/>
          <p:nvPr/>
        </p:nvSpPr>
        <p:spPr>
          <a:xfrm>
            <a:off x="8257793" y="3671442"/>
            <a:ext cx="265557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6352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latin typeface="Calibri"/>
                <a:cs typeface="Calibri"/>
              </a:rPr>
              <a:t>Fim </a:t>
            </a:r>
            <a:r>
              <a:rPr sz="1600" spc="-5" dirty="0">
                <a:latin typeface="Calibri"/>
                <a:cs typeface="Calibri"/>
              </a:rPr>
              <a:t>das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prerrogativas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dos </a:t>
            </a:r>
            <a:r>
              <a:rPr sz="1600" spc="-5" dirty="0">
                <a:latin typeface="Calibri"/>
                <a:cs typeface="Calibri"/>
              </a:rPr>
              <a:t> privilégios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ingleses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Brasil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9" name="object 65">
            <a:extLst>
              <a:ext uri="{FF2B5EF4-FFF2-40B4-BE49-F238E27FC236}">
                <a16:creationId xmlns:a16="http://schemas.microsoft.com/office/drawing/2014/main" id="{F5598DD9-2E1D-4A43-F39B-A6AE91F67320}"/>
              </a:ext>
            </a:extLst>
          </p:cNvPr>
          <p:cNvGrpSpPr/>
          <p:nvPr/>
        </p:nvGrpSpPr>
        <p:grpSpPr>
          <a:xfrm>
            <a:off x="8291830" y="4425696"/>
            <a:ext cx="2590165" cy="831215"/>
            <a:chOff x="8291830" y="4425696"/>
            <a:chExt cx="2590165" cy="831215"/>
          </a:xfrm>
        </p:grpSpPr>
        <p:pic>
          <p:nvPicPr>
            <p:cNvPr id="60" name="object 66">
              <a:extLst>
                <a:ext uri="{FF2B5EF4-FFF2-40B4-BE49-F238E27FC236}">
                  <a16:creationId xmlns:a16="http://schemas.microsoft.com/office/drawing/2014/main" id="{88749F2F-1CE4-BF9A-F320-F24B41C99D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8424" y="4425696"/>
              <a:ext cx="196596" cy="196596"/>
            </a:xfrm>
            <a:prstGeom prst="rect">
              <a:avLst/>
            </a:prstGeom>
          </p:spPr>
        </p:pic>
        <p:sp>
          <p:nvSpPr>
            <p:cNvPr id="61" name="object 67">
              <a:extLst>
                <a:ext uri="{FF2B5EF4-FFF2-40B4-BE49-F238E27FC236}">
                  <a16:creationId xmlns:a16="http://schemas.microsoft.com/office/drawing/2014/main" id="{B391AF00-789C-0C3B-E7C2-C559A2BBFA31}"/>
                </a:ext>
              </a:extLst>
            </p:cNvPr>
            <p:cNvSpPr/>
            <p:nvPr/>
          </p:nvSpPr>
          <p:spPr>
            <a:xfrm>
              <a:off x="8298180" y="4721352"/>
              <a:ext cx="2577465" cy="528955"/>
            </a:xfrm>
            <a:custGeom>
              <a:avLst/>
              <a:gdLst/>
              <a:ahLst/>
              <a:cxnLst/>
              <a:rect l="l" t="t" r="r" b="b"/>
              <a:pathLst>
                <a:path w="2577465" h="528954">
                  <a:moveTo>
                    <a:pt x="2524252" y="0"/>
                  </a:moveTo>
                  <a:lnTo>
                    <a:pt x="52831" y="0"/>
                  </a:lnTo>
                  <a:lnTo>
                    <a:pt x="32254" y="4147"/>
                  </a:lnTo>
                  <a:lnTo>
                    <a:pt x="15462" y="15462"/>
                  </a:lnTo>
                  <a:lnTo>
                    <a:pt x="4147" y="32254"/>
                  </a:lnTo>
                  <a:lnTo>
                    <a:pt x="0" y="52831"/>
                  </a:lnTo>
                  <a:lnTo>
                    <a:pt x="0" y="475996"/>
                  </a:lnTo>
                  <a:lnTo>
                    <a:pt x="4147" y="496573"/>
                  </a:lnTo>
                  <a:lnTo>
                    <a:pt x="15462" y="513365"/>
                  </a:lnTo>
                  <a:lnTo>
                    <a:pt x="32254" y="524680"/>
                  </a:lnTo>
                  <a:lnTo>
                    <a:pt x="52831" y="528828"/>
                  </a:lnTo>
                  <a:lnTo>
                    <a:pt x="2524252" y="528828"/>
                  </a:lnTo>
                  <a:lnTo>
                    <a:pt x="2544829" y="524680"/>
                  </a:lnTo>
                  <a:lnTo>
                    <a:pt x="2561621" y="513365"/>
                  </a:lnTo>
                  <a:lnTo>
                    <a:pt x="2572936" y="496573"/>
                  </a:lnTo>
                  <a:lnTo>
                    <a:pt x="2577084" y="475996"/>
                  </a:lnTo>
                  <a:lnTo>
                    <a:pt x="2577084" y="52831"/>
                  </a:lnTo>
                  <a:lnTo>
                    <a:pt x="2572936" y="32254"/>
                  </a:lnTo>
                  <a:lnTo>
                    <a:pt x="2561621" y="15462"/>
                  </a:lnTo>
                  <a:lnTo>
                    <a:pt x="2544829" y="4147"/>
                  </a:lnTo>
                  <a:lnTo>
                    <a:pt x="2524252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8">
              <a:extLst>
                <a:ext uri="{FF2B5EF4-FFF2-40B4-BE49-F238E27FC236}">
                  <a16:creationId xmlns:a16="http://schemas.microsoft.com/office/drawing/2014/main" id="{7252CF00-7166-D79C-228D-8CE5F1A6CA7A}"/>
                </a:ext>
              </a:extLst>
            </p:cNvPr>
            <p:cNvSpPr/>
            <p:nvPr/>
          </p:nvSpPr>
          <p:spPr>
            <a:xfrm>
              <a:off x="8298180" y="4721352"/>
              <a:ext cx="2577465" cy="528955"/>
            </a:xfrm>
            <a:custGeom>
              <a:avLst/>
              <a:gdLst/>
              <a:ahLst/>
              <a:cxnLst/>
              <a:rect l="l" t="t" r="r" b="b"/>
              <a:pathLst>
                <a:path w="2577465" h="528954">
                  <a:moveTo>
                    <a:pt x="0" y="52831"/>
                  </a:moveTo>
                  <a:lnTo>
                    <a:pt x="4147" y="32254"/>
                  </a:lnTo>
                  <a:lnTo>
                    <a:pt x="15462" y="15462"/>
                  </a:lnTo>
                  <a:lnTo>
                    <a:pt x="32254" y="4147"/>
                  </a:lnTo>
                  <a:lnTo>
                    <a:pt x="52831" y="0"/>
                  </a:lnTo>
                  <a:lnTo>
                    <a:pt x="2524252" y="0"/>
                  </a:lnTo>
                  <a:lnTo>
                    <a:pt x="2544829" y="4147"/>
                  </a:lnTo>
                  <a:lnTo>
                    <a:pt x="2561621" y="15462"/>
                  </a:lnTo>
                  <a:lnTo>
                    <a:pt x="2572936" y="32254"/>
                  </a:lnTo>
                  <a:lnTo>
                    <a:pt x="2577084" y="52831"/>
                  </a:lnTo>
                  <a:lnTo>
                    <a:pt x="2577084" y="475996"/>
                  </a:lnTo>
                  <a:lnTo>
                    <a:pt x="2572936" y="496573"/>
                  </a:lnTo>
                  <a:lnTo>
                    <a:pt x="2561621" y="513365"/>
                  </a:lnTo>
                  <a:lnTo>
                    <a:pt x="2544829" y="524680"/>
                  </a:lnTo>
                  <a:lnTo>
                    <a:pt x="2524252" y="528828"/>
                  </a:lnTo>
                  <a:lnTo>
                    <a:pt x="52831" y="528828"/>
                  </a:lnTo>
                  <a:lnTo>
                    <a:pt x="32254" y="524680"/>
                  </a:lnTo>
                  <a:lnTo>
                    <a:pt x="15462" y="513365"/>
                  </a:lnTo>
                  <a:lnTo>
                    <a:pt x="4147" y="496573"/>
                  </a:lnTo>
                  <a:lnTo>
                    <a:pt x="0" y="475996"/>
                  </a:lnTo>
                  <a:lnTo>
                    <a:pt x="0" y="52831"/>
                  </a:lnTo>
                  <a:close/>
                </a:path>
              </a:pathLst>
            </a:custGeom>
            <a:ln w="12699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9">
            <a:extLst>
              <a:ext uri="{FF2B5EF4-FFF2-40B4-BE49-F238E27FC236}">
                <a16:creationId xmlns:a16="http://schemas.microsoft.com/office/drawing/2014/main" id="{CDA27A01-1D69-57C6-C7C6-E2C40DF22EE2}"/>
              </a:ext>
            </a:extLst>
          </p:cNvPr>
          <p:cNvSpPr txBox="1"/>
          <p:nvPr/>
        </p:nvSpPr>
        <p:spPr>
          <a:xfrm>
            <a:off x="8312260" y="4829047"/>
            <a:ext cx="25495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95"/>
              </a:spcBef>
            </a:pPr>
            <a:r>
              <a:rPr sz="1600" spc="-10" dirty="0" err="1">
                <a:latin typeface="Calibri"/>
                <a:cs typeface="Calibri"/>
              </a:rPr>
              <a:t>Recolonizaçã</a:t>
            </a:r>
            <a:r>
              <a:rPr lang="pt-BR" sz="1600" spc="-10" dirty="0">
                <a:latin typeface="Calibri"/>
                <a:cs typeface="Calibri"/>
              </a:rPr>
              <a:t>o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37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61ADE28-17BE-6309-A3C8-9B3A9CA4A477}"/>
              </a:ext>
            </a:extLst>
          </p:cNvPr>
          <p:cNvSpPr txBox="1"/>
          <p:nvPr/>
        </p:nvSpPr>
        <p:spPr>
          <a:xfrm>
            <a:off x="194873" y="120304"/>
            <a:ext cx="11722308" cy="613437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b="1" spc="9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9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INDEPENDÊNC</a:t>
            </a:r>
            <a:r>
              <a:rPr sz="2800" b="1" spc="4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sz="2800" b="1" spc="-1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28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 spc="4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sz="2800" b="1" spc="6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sz="2800" b="1" spc="5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</a:t>
            </a:r>
            <a:r>
              <a:rPr sz="28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320" indent="-28702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01320" algn="l"/>
              </a:tabLst>
            </a:pPr>
            <a:r>
              <a:rPr sz="28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Reinado</a:t>
            </a:r>
            <a:endParaRPr sz="28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519" lvl="1" indent="-287655">
              <a:lnSpc>
                <a:spcPct val="100000"/>
              </a:lnSpc>
              <a:spcBef>
                <a:spcPts val="830"/>
              </a:spcBef>
              <a:buFont typeface="Wingdings"/>
              <a:buChar char=""/>
              <a:tabLst>
                <a:tab pos="859155" algn="l"/>
              </a:tabLst>
            </a:pP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Independência</a:t>
            </a:r>
            <a:r>
              <a:rPr sz="2800" spc="-2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Arranjo</a:t>
            </a: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político: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aristocracia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agrária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e príncipe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regente.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519" marR="5080" lvl="1" indent="-287020">
              <a:lnSpc>
                <a:spcPts val="3600"/>
              </a:lnSpc>
              <a:spcBef>
                <a:spcPts val="320"/>
              </a:spcBef>
              <a:buFont typeface="Wingdings"/>
              <a:buChar char=""/>
              <a:tabLst>
                <a:tab pos="859155" algn="l"/>
              </a:tabLst>
            </a:pP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sz="28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8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sz="2800" spc="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econômica do</a:t>
            </a:r>
            <a:r>
              <a:rPr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passado</a:t>
            </a:r>
            <a:r>
              <a:rPr sz="28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colonial</a:t>
            </a: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sz="28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sz="28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8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r>
              <a:rPr sz="2800" spc="4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800" spc="-44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sz="2800" spc="-3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8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escravidão.</a:t>
            </a:r>
            <a:endParaRPr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320" indent="-287020">
              <a:lnSpc>
                <a:spcPct val="100000"/>
              </a:lnSpc>
              <a:spcBef>
                <a:spcPts val="880"/>
              </a:spcBef>
              <a:buFont typeface="Wingdings"/>
              <a:buChar char=""/>
              <a:tabLst>
                <a:tab pos="401320" algn="l"/>
              </a:tabLst>
            </a:pPr>
            <a:r>
              <a:rPr sz="2800" spc="-1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Guerras</a:t>
            </a:r>
            <a:r>
              <a:rPr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15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independência</a:t>
            </a:r>
            <a:r>
              <a:rPr sz="2800" spc="-2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1822-1823</a:t>
            </a:r>
          </a:p>
          <a:p>
            <a:pPr marL="858519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59155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Províncias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dominadas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comerciantes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militares</a:t>
            </a:r>
            <a:r>
              <a:rPr sz="2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portugueses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contrários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Independência.</a:t>
            </a:r>
          </a:p>
          <a:p>
            <a:pPr marL="858519">
              <a:lnSpc>
                <a:spcPct val="100000"/>
              </a:lnSpc>
              <a:spcBef>
                <a:spcPts val="1200"/>
              </a:spcBef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Contratação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mercenários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estrangeiros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eles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combaterem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 err="1">
                <a:latin typeface="Arial" panose="020B0604020202020204" pitchFamily="34" charset="0"/>
                <a:cs typeface="Arial" panose="020B0604020202020204" pitchFamily="34" charset="0"/>
              </a:rPr>
              <a:t>forças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portuguesas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sz="2800" spc="-10" dirty="0" err="1">
                <a:latin typeface="Arial" panose="020B0604020202020204" pitchFamily="34" charset="0"/>
                <a:cs typeface="Arial" panose="020B0604020202020204" pitchFamily="34" charset="0"/>
              </a:rPr>
              <a:t>Províncias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Bahia,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Pará,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Cisplatina,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Piauí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Rio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4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E762B2B-61DB-8E6A-297F-A35D415A4CC3}"/>
              </a:ext>
            </a:extLst>
          </p:cNvPr>
          <p:cNvSpPr txBox="1"/>
          <p:nvPr/>
        </p:nvSpPr>
        <p:spPr>
          <a:xfrm>
            <a:off x="0" y="2927350"/>
            <a:ext cx="1179725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320" indent="-28702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01320" algn="l"/>
              </a:tabLst>
            </a:pP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reconhecimento externo</a:t>
            </a:r>
            <a:r>
              <a:rPr lang="pt-BR" sz="2800" spc="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Independência</a:t>
            </a:r>
          </a:p>
          <a:p>
            <a:pPr marL="858519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59155" algn="l"/>
              </a:tabLs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1824: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Unidos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519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59155" algn="l"/>
              </a:tabLs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1825: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Tratado</a:t>
            </a:r>
            <a:r>
              <a:rPr lang="pt-BR"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20" dirty="0">
                <a:latin typeface="Arial" panose="020B0604020202020204" pitchFamily="34" charset="0"/>
                <a:cs typeface="Arial" panose="020B0604020202020204" pitchFamily="34" charset="0"/>
              </a:rPr>
              <a:t>Paz</a:t>
            </a:r>
            <a:r>
              <a:rPr lang="pt-BR"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 Amizade – Pagou 02 Milhões Libras Esterlinas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519" lvl="1" indent="-28765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59155" algn="l"/>
              </a:tabLs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1827:</a:t>
            </a:r>
            <a:r>
              <a:rPr lang="pt-BR"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Inglaterra</a:t>
            </a:r>
            <a:r>
              <a:rPr lang="pt-BR"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Exigência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renovação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cláusulas</a:t>
            </a:r>
            <a:r>
              <a:rPr lang="pt-BR"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contratuais</a:t>
            </a:r>
            <a:r>
              <a:rPr lang="pt-BR"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assinadas</a:t>
            </a:r>
            <a:r>
              <a:rPr lang="pt-BR" sz="28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1810-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(Convenção</a:t>
            </a:r>
            <a:r>
              <a:rPr lang="pt-BR"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pt-BR"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tráfico</a:t>
            </a:r>
            <a:r>
              <a:rPr lang="pt-BR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negreiro </a:t>
            </a:r>
            <a:r>
              <a:rPr lang="pt-BR" sz="2800" spc="-15" dirty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pt-BR"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1830) – 1831 –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Todo filho de escravos e desembarcados no Brasil  seria libertados mas não vingou. </a:t>
            </a:r>
          </a:p>
        </p:txBody>
      </p:sp>
      <p:pic>
        <p:nvPicPr>
          <p:cNvPr id="3074" name="Picture 2" descr="Resumo de Primeiro Reinado">
            <a:extLst>
              <a:ext uri="{FF2B5EF4-FFF2-40B4-BE49-F238E27FC236}">
                <a16:creationId xmlns:a16="http://schemas.microsoft.com/office/drawing/2014/main" id="{2137AE7D-ED15-6DB4-40B6-25F27E80E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62" y="360442"/>
            <a:ext cx="2846982" cy="189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olêmica da mandioca no Primeiro Reinado - Estado de Minas">
            <a:extLst>
              <a:ext uri="{FF2B5EF4-FFF2-40B4-BE49-F238E27FC236}">
                <a16:creationId xmlns:a16="http://schemas.microsoft.com/office/drawing/2014/main" id="{7E930415-4B8D-2A48-7FA6-D215AA8E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6" y="244582"/>
            <a:ext cx="3157564" cy="18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1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34E4FF7-0125-8F75-2CE1-25619CF35F06}"/>
              </a:ext>
            </a:extLst>
          </p:cNvPr>
          <p:cNvSpPr txBox="1"/>
          <p:nvPr/>
        </p:nvSpPr>
        <p:spPr>
          <a:xfrm>
            <a:off x="603355" y="261353"/>
            <a:ext cx="6093500" cy="70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pt-BR" sz="16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lang="pt-BR" sz="16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lang="pt-BR" sz="16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6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lang="pt-BR" sz="16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lang="pt-BR" sz="16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6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lang="pt-BR" sz="16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6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lang="pt-BR" sz="16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lang="pt-BR" sz="16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lang="pt-BR" sz="16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lang="pt-BR" sz="16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lang="pt-BR" sz="1600" dirty="0">
              <a:latin typeface="Trebuchet MS"/>
              <a:cs typeface="Trebuchet MS"/>
            </a:endParaRPr>
          </a:p>
          <a:p>
            <a:pPr marL="401320" indent="-28702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01320" algn="l"/>
              </a:tabLst>
            </a:pPr>
            <a:r>
              <a:rPr lang="pt-BR" sz="1800" spc="-5" dirty="0">
                <a:latin typeface="Calibri"/>
                <a:cs typeface="Calibri"/>
              </a:rPr>
              <a:t>Constituição</a:t>
            </a:r>
            <a:r>
              <a:rPr lang="pt-BR" sz="1800" spc="-15" dirty="0">
                <a:latin typeface="Calibri"/>
                <a:cs typeface="Calibri"/>
              </a:rPr>
              <a:t> </a:t>
            </a:r>
            <a:r>
              <a:rPr lang="pt-BR" sz="1800" spc="-5" dirty="0">
                <a:latin typeface="Calibri"/>
                <a:cs typeface="Calibri"/>
              </a:rPr>
              <a:t>de</a:t>
            </a:r>
            <a:r>
              <a:rPr lang="pt-BR" sz="1800" spc="-1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1824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– </a:t>
            </a:r>
            <a:r>
              <a:rPr lang="pt-BR" sz="1800" spc="-5" dirty="0">
                <a:latin typeface="Calibri"/>
                <a:cs typeface="Calibri"/>
              </a:rPr>
              <a:t>Império</a:t>
            </a:r>
            <a:r>
              <a:rPr lang="pt-BR" sz="1800" spc="-10" dirty="0">
                <a:latin typeface="Calibri"/>
                <a:cs typeface="Calibri"/>
              </a:rPr>
              <a:t> </a:t>
            </a:r>
            <a:r>
              <a:rPr lang="pt-BR" sz="1800" dirty="0">
                <a:latin typeface="Calibri"/>
                <a:cs typeface="Calibri"/>
              </a:rPr>
              <a:t>do</a:t>
            </a:r>
            <a:r>
              <a:rPr lang="pt-BR" sz="1800" spc="-25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Brasi - Outorgada</a:t>
            </a:r>
            <a:endParaRPr lang="pt-BR" sz="1800" dirty="0">
              <a:latin typeface="Calibri"/>
              <a:cs typeface="Calibri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F2B13824-CF6E-B1B1-2794-2876FD54A540}"/>
              </a:ext>
            </a:extLst>
          </p:cNvPr>
          <p:cNvGrpSpPr/>
          <p:nvPr/>
        </p:nvGrpSpPr>
        <p:grpSpPr>
          <a:xfrm>
            <a:off x="3852417" y="1100074"/>
            <a:ext cx="1938020" cy="494665"/>
            <a:chOff x="3852417" y="1100074"/>
            <a:chExt cx="1938020" cy="49466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BCA7510-0032-74CE-EF24-31C197E7B93B}"/>
                </a:ext>
              </a:extLst>
            </p:cNvPr>
            <p:cNvSpPr/>
            <p:nvPr/>
          </p:nvSpPr>
          <p:spPr>
            <a:xfrm>
              <a:off x="3858767" y="110642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5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3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4"/>
                  </a:lnTo>
                  <a:lnTo>
                    <a:pt x="1876679" y="481584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3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8032478-1DFD-A6CC-BCAE-DE083293239C}"/>
                </a:ext>
              </a:extLst>
            </p:cNvPr>
            <p:cNvSpPr/>
            <p:nvPr/>
          </p:nvSpPr>
          <p:spPr>
            <a:xfrm>
              <a:off x="3858767" y="110642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5">
                  <a:moveTo>
                    <a:pt x="0" y="48133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3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4"/>
                  </a:lnTo>
                  <a:lnTo>
                    <a:pt x="48133" y="481584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DC6627E7-8C4A-1E55-5EE6-97E051C88EF5}"/>
              </a:ext>
            </a:extLst>
          </p:cNvPr>
          <p:cNvSpPr txBox="1"/>
          <p:nvPr/>
        </p:nvSpPr>
        <p:spPr>
          <a:xfrm>
            <a:off x="3872142" y="1115314"/>
            <a:ext cx="189804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Características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AC72D20-549D-725A-49D4-C1DD72E2384A}"/>
              </a:ext>
            </a:extLst>
          </p:cNvPr>
          <p:cNvGrpSpPr/>
          <p:nvPr/>
        </p:nvGrpSpPr>
        <p:grpSpPr>
          <a:xfrm>
            <a:off x="3852417" y="1629155"/>
            <a:ext cx="1938020" cy="614680"/>
            <a:chOff x="3852417" y="1629155"/>
            <a:chExt cx="1938020" cy="614680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352CF96C-6948-AF52-61B9-F029F8B3A38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3" y="1629155"/>
              <a:ext cx="83820" cy="85344"/>
            </a:xfrm>
            <a:prstGeom prst="rect">
              <a:avLst/>
            </a:prstGeom>
          </p:spPr>
        </p:pic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812C7ED-87E9-B230-75F0-0BD4A590B096}"/>
                </a:ext>
              </a:extLst>
            </p:cNvPr>
            <p:cNvSpPr/>
            <p:nvPr/>
          </p:nvSpPr>
          <p:spPr>
            <a:xfrm>
              <a:off x="3858767" y="1755647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4"/>
                  </a:lnTo>
                  <a:lnTo>
                    <a:pt x="1876679" y="481584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3F72CDE0-DD60-466C-143D-D9212A8D7B9F}"/>
                </a:ext>
              </a:extLst>
            </p:cNvPr>
            <p:cNvSpPr/>
            <p:nvPr/>
          </p:nvSpPr>
          <p:spPr>
            <a:xfrm>
              <a:off x="3858767" y="1755647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4"/>
                  </a:lnTo>
                  <a:lnTo>
                    <a:pt x="48133" y="481584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B2F2224B-947F-B084-2837-1D50C9510B14}"/>
              </a:ext>
            </a:extLst>
          </p:cNvPr>
          <p:cNvSpPr txBox="1"/>
          <p:nvPr/>
        </p:nvSpPr>
        <p:spPr>
          <a:xfrm>
            <a:off x="3872174" y="1775586"/>
            <a:ext cx="1898014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70865" marR="13970" indent="-548640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Monarquia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Constitucional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Hereditária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5" name="object 12">
            <a:extLst>
              <a:ext uri="{FF2B5EF4-FFF2-40B4-BE49-F238E27FC236}">
                <a16:creationId xmlns:a16="http://schemas.microsoft.com/office/drawing/2014/main" id="{F2BB4A47-0F68-E89E-7262-8C58ABC72C4D}"/>
              </a:ext>
            </a:extLst>
          </p:cNvPr>
          <p:cNvGrpSpPr/>
          <p:nvPr/>
        </p:nvGrpSpPr>
        <p:grpSpPr>
          <a:xfrm>
            <a:off x="3852417" y="2279904"/>
            <a:ext cx="1938020" cy="613410"/>
            <a:chOff x="3852417" y="2279904"/>
            <a:chExt cx="1938020" cy="613410"/>
          </a:xfrm>
        </p:grpSpPr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DBDFF496-F6CD-D10F-7B03-C59A6B9A3C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3" y="2279904"/>
              <a:ext cx="83820" cy="83820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7CFF8F6E-0470-CC30-308B-E23FD7E1B084}"/>
                </a:ext>
              </a:extLst>
            </p:cNvPr>
            <p:cNvSpPr/>
            <p:nvPr/>
          </p:nvSpPr>
          <p:spPr>
            <a:xfrm>
              <a:off x="3858767" y="2406396"/>
              <a:ext cx="1925320" cy="480059"/>
            </a:xfrm>
            <a:custGeom>
              <a:avLst/>
              <a:gdLst/>
              <a:ahLst/>
              <a:cxnLst/>
              <a:rect l="l" t="t" r="r" b="b"/>
              <a:pathLst>
                <a:path w="1925320" h="480060">
                  <a:moveTo>
                    <a:pt x="1876806" y="0"/>
                  </a:moveTo>
                  <a:lnTo>
                    <a:pt x="48006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5"/>
                  </a:lnTo>
                  <a:lnTo>
                    <a:pt x="0" y="432053"/>
                  </a:lnTo>
                  <a:lnTo>
                    <a:pt x="3768" y="450752"/>
                  </a:lnTo>
                  <a:lnTo>
                    <a:pt x="14049" y="466010"/>
                  </a:lnTo>
                  <a:lnTo>
                    <a:pt x="29307" y="476291"/>
                  </a:lnTo>
                  <a:lnTo>
                    <a:pt x="48006" y="480059"/>
                  </a:lnTo>
                  <a:lnTo>
                    <a:pt x="1876806" y="480059"/>
                  </a:lnTo>
                  <a:lnTo>
                    <a:pt x="1895504" y="476291"/>
                  </a:lnTo>
                  <a:lnTo>
                    <a:pt x="1910762" y="466010"/>
                  </a:lnTo>
                  <a:lnTo>
                    <a:pt x="1921043" y="450752"/>
                  </a:lnTo>
                  <a:lnTo>
                    <a:pt x="1924812" y="432053"/>
                  </a:lnTo>
                  <a:lnTo>
                    <a:pt x="1924812" y="48005"/>
                  </a:lnTo>
                  <a:lnTo>
                    <a:pt x="1921043" y="29307"/>
                  </a:lnTo>
                  <a:lnTo>
                    <a:pt x="1910762" y="14049"/>
                  </a:lnTo>
                  <a:lnTo>
                    <a:pt x="1895504" y="3768"/>
                  </a:lnTo>
                  <a:lnTo>
                    <a:pt x="1876806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5192DAA3-4D1A-C95B-F74E-086D07707169}"/>
                </a:ext>
              </a:extLst>
            </p:cNvPr>
            <p:cNvSpPr/>
            <p:nvPr/>
          </p:nvSpPr>
          <p:spPr>
            <a:xfrm>
              <a:off x="3858767" y="2406396"/>
              <a:ext cx="1925320" cy="480059"/>
            </a:xfrm>
            <a:custGeom>
              <a:avLst/>
              <a:gdLst/>
              <a:ahLst/>
              <a:cxnLst/>
              <a:rect l="l" t="t" r="r" b="b"/>
              <a:pathLst>
                <a:path w="1925320" h="480060">
                  <a:moveTo>
                    <a:pt x="0" y="48005"/>
                  </a:move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6" y="0"/>
                  </a:lnTo>
                  <a:lnTo>
                    <a:pt x="1876806" y="0"/>
                  </a:lnTo>
                  <a:lnTo>
                    <a:pt x="1895504" y="3768"/>
                  </a:lnTo>
                  <a:lnTo>
                    <a:pt x="1910762" y="14049"/>
                  </a:lnTo>
                  <a:lnTo>
                    <a:pt x="1921043" y="29307"/>
                  </a:lnTo>
                  <a:lnTo>
                    <a:pt x="1924812" y="48005"/>
                  </a:lnTo>
                  <a:lnTo>
                    <a:pt x="1924812" y="432053"/>
                  </a:lnTo>
                  <a:lnTo>
                    <a:pt x="1921043" y="450752"/>
                  </a:lnTo>
                  <a:lnTo>
                    <a:pt x="1910762" y="466010"/>
                  </a:lnTo>
                  <a:lnTo>
                    <a:pt x="1895504" y="476291"/>
                  </a:lnTo>
                  <a:lnTo>
                    <a:pt x="1876806" y="480059"/>
                  </a:lnTo>
                  <a:lnTo>
                    <a:pt x="48006" y="480059"/>
                  </a:lnTo>
                  <a:lnTo>
                    <a:pt x="29307" y="476291"/>
                  </a:lnTo>
                  <a:lnTo>
                    <a:pt x="14049" y="466010"/>
                  </a:lnTo>
                  <a:lnTo>
                    <a:pt x="3768" y="450752"/>
                  </a:lnTo>
                  <a:lnTo>
                    <a:pt x="0" y="432053"/>
                  </a:lnTo>
                  <a:lnTo>
                    <a:pt x="0" y="48005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09CD930A-D5B4-16BB-FC7B-A1AF6946DB1B}"/>
              </a:ext>
            </a:extLst>
          </p:cNvPr>
          <p:cNvSpPr txBox="1"/>
          <p:nvPr/>
        </p:nvSpPr>
        <p:spPr>
          <a:xfrm>
            <a:off x="3872142" y="2516250"/>
            <a:ext cx="18986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2455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Outorgada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8AD9C499-B371-4D7B-332E-62996DF062FA}"/>
              </a:ext>
            </a:extLst>
          </p:cNvPr>
          <p:cNvGrpSpPr/>
          <p:nvPr/>
        </p:nvGrpSpPr>
        <p:grpSpPr>
          <a:xfrm>
            <a:off x="3852417" y="2929127"/>
            <a:ext cx="1938020" cy="614680"/>
            <a:chOff x="3852417" y="2929127"/>
            <a:chExt cx="1938020" cy="614680"/>
          </a:xfrm>
        </p:grpSpPr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1A7BD0AB-1295-1F93-152B-3DAAF2B09D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63" y="2929127"/>
              <a:ext cx="83820" cy="83820"/>
            </a:xfrm>
            <a:prstGeom prst="rect">
              <a:avLst/>
            </a:prstGeom>
          </p:spPr>
        </p:pic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25CFCAEF-2A9A-4569-BE77-9E995E561763}"/>
                </a:ext>
              </a:extLst>
            </p:cNvPr>
            <p:cNvSpPr/>
            <p:nvPr/>
          </p:nvSpPr>
          <p:spPr>
            <a:xfrm>
              <a:off x="3858767" y="305561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9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1250091D-F5B8-43A7-EE6B-73703E099230}"/>
                </a:ext>
              </a:extLst>
            </p:cNvPr>
            <p:cNvSpPr/>
            <p:nvPr/>
          </p:nvSpPr>
          <p:spPr>
            <a:xfrm>
              <a:off x="3858767" y="305561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1">
            <a:extLst>
              <a:ext uri="{FF2B5EF4-FFF2-40B4-BE49-F238E27FC236}">
                <a16:creationId xmlns:a16="http://schemas.microsoft.com/office/drawing/2014/main" id="{E4726930-F624-EAB2-F207-B17837864825}"/>
              </a:ext>
            </a:extLst>
          </p:cNvPr>
          <p:cNvSpPr txBox="1"/>
          <p:nvPr/>
        </p:nvSpPr>
        <p:spPr>
          <a:xfrm>
            <a:off x="3872174" y="3165424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Centralismo </a:t>
            </a:r>
            <a:r>
              <a:rPr sz="1300" spc="-5" dirty="0">
                <a:latin typeface="Calibri"/>
                <a:cs typeface="Calibri"/>
              </a:rPr>
              <a:t>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unitarismo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5" name="object 22">
            <a:extLst>
              <a:ext uri="{FF2B5EF4-FFF2-40B4-BE49-F238E27FC236}">
                <a16:creationId xmlns:a16="http://schemas.microsoft.com/office/drawing/2014/main" id="{FA51873D-5CCA-B0D4-9FD1-D340E473F08D}"/>
              </a:ext>
            </a:extLst>
          </p:cNvPr>
          <p:cNvGrpSpPr/>
          <p:nvPr/>
        </p:nvGrpSpPr>
        <p:grpSpPr>
          <a:xfrm>
            <a:off x="3852417" y="3578352"/>
            <a:ext cx="1938020" cy="614680"/>
            <a:chOff x="3852417" y="3578352"/>
            <a:chExt cx="1938020" cy="614680"/>
          </a:xfrm>
        </p:grpSpPr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CAE15D5B-F6D9-9F25-71DA-55845D1D0E0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3" y="3578352"/>
              <a:ext cx="83820" cy="85343"/>
            </a:xfrm>
            <a:prstGeom prst="rect">
              <a:avLst/>
            </a:prstGeom>
          </p:spPr>
        </p:pic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9D009331-04C2-8A1E-EF81-1703253F15C8}"/>
                </a:ext>
              </a:extLst>
            </p:cNvPr>
            <p:cNvSpPr/>
            <p:nvPr/>
          </p:nvSpPr>
          <p:spPr>
            <a:xfrm>
              <a:off x="3858767" y="370484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9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2794BF26-9B0E-A6CB-424D-FE432B78CE87}"/>
                </a:ext>
              </a:extLst>
            </p:cNvPr>
            <p:cNvSpPr/>
            <p:nvPr/>
          </p:nvSpPr>
          <p:spPr>
            <a:xfrm>
              <a:off x="3858767" y="370484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6">
            <a:extLst>
              <a:ext uri="{FF2B5EF4-FFF2-40B4-BE49-F238E27FC236}">
                <a16:creationId xmlns:a16="http://schemas.microsoft.com/office/drawing/2014/main" id="{58BEC4D7-C1DA-4795-D71B-AD63DE845F32}"/>
              </a:ext>
            </a:extLst>
          </p:cNvPr>
          <p:cNvSpPr txBox="1"/>
          <p:nvPr/>
        </p:nvSpPr>
        <p:spPr>
          <a:xfrm>
            <a:off x="3872174" y="3815283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Calibri"/>
                <a:cs typeface="Calibri"/>
              </a:rPr>
              <a:t>Voto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censitário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0" name="object 27">
            <a:extLst>
              <a:ext uri="{FF2B5EF4-FFF2-40B4-BE49-F238E27FC236}">
                <a16:creationId xmlns:a16="http://schemas.microsoft.com/office/drawing/2014/main" id="{89F27BB3-DF8C-3CF2-A248-DDA929EDE2F6}"/>
              </a:ext>
            </a:extLst>
          </p:cNvPr>
          <p:cNvGrpSpPr/>
          <p:nvPr/>
        </p:nvGrpSpPr>
        <p:grpSpPr>
          <a:xfrm>
            <a:off x="3852417" y="4229100"/>
            <a:ext cx="1938020" cy="613410"/>
            <a:chOff x="3852417" y="4229100"/>
            <a:chExt cx="1938020" cy="613410"/>
          </a:xfrm>
        </p:grpSpPr>
        <p:pic>
          <p:nvPicPr>
            <p:cNvPr id="31" name="object 28">
              <a:extLst>
                <a:ext uri="{FF2B5EF4-FFF2-40B4-BE49-F238E27FC236}">
                  <a16:creationId xmlns:a16="http://schemas.microsoft.com/office/drawing/2014/main" id="{619E15A0-0B86-4993-A242-8BA4262ECD1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63" y="4229100"/>
              <a:ext cx="83820" cy="83819"/>
            </a:xfrm>
            <a:prstGeom prst="rect">
              <a:avLst/>
            </a:prstGeom>
          </p:spPr>
        </p:pic>
        <p:sp>
          <p:nvSpPr>
            <p:cNvPr id="32" name="object 29">
              <a:extLst>
                <a:ext uri="{FF2B5EF4-FFF2-40B4-BE49-F238E27FC236}">
                  <a16:creationId xmlns:a16="http://schemas.microsoft.com/office/drawing/2014/main" id="{AAF6F5F2-176C-6C53-FE34-4440B03D129D}"/>
                </a:ext>
              </a:extLst>
            </p:cNvPr>
            <p:cNvSpPr/>
            <p:nvPr/>
          </p:nvSpPr>
          <p:spPr>
            <a:xfrm>
              <a:off x="3858767" y="4354068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9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>
              <a:extLst>
                <a:ext uri="{FF2B5EF4-FFF2-40B4-BE49-F238E27FC236}">
                  <a16:creationId xmlns:a16="http://schemas.microsoft.com/office/drawing/2014/main" id="{68697B43-E467-9A45-74BF-87F34644CE60}"/>
                </a:ext>
              </a:extLst>
            </p:cNvPr>
            <p:cNvSpPr/>
            <p:nvPr/>
          </p:nvSpPr>
          <p:spPr>
            <a:xfrm>
              <a:off x="3858767" y="4354068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1">
            <a:extLst>
              <a:ext uri="{FF2B5EF4-FFF2-40B4-BE49-F238E27FC236}">
                <a16:creationId xmlns:a16="http://schemas.microsoft.com/office/drawing/2014/main" id="{DF072181-4089-595F-B6C7-0460F1C6B923}"/>
              </a:ext>
            </a:extLst>
          </p:cNvPr>
          <p:cNvSpPr txBox="1"/>
          <p:nvPr/>
        </p:nvSpPr>
        <p:spPr>
          <a:xfrm>
            <a:off x="3872174" y="4465447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Liberalismo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econômico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5" name="object 32">
            <a:extLst>
              <a:ext uri="{FF2B5EF4-FFF2-40B4-BE49-F238E27FC236}">
                <a16:creationId xmlns:a16="http://schemas.microsoft.com/office/drawing/2014/main" id="{AC5D0490-8C2E-6706-1B3D-A78D43E26E24}"/>
              </a:ext>
            </a:extLst>
          </p:cNvPr>
          <p:cNvGrpSpPr/>
          <p:nvPr/>
        </p:nvGrpSpPr>
        <p:grpSpPr>
          <a:xfrm>
            <a:off x="3852417" y="4878323"/>
            <a:ext cx="1938020" cy="614680"/>
            <a:chOff x="3852417" y="4878323"/>
            <a:chExt cx="1938020" cy="614680"/>
          </a:xfrm>
        </p:grpSpPr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8A536871-1BDC-4E01-BE47-1D7B9F4240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63" y="4878323"/>
              <a:ext cx="83820" cy="83819"/>
            </a:xfrm>
            <a:prstGeom prst="rect">
              <a:avLst/>
            </a:prstGeom>
          </p:spPr>
        </p:pic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9AA76788-0BFA-1F08-1A06-3098BD7E3287}"/>
                </a:ext>
              </a:extLst>
            </p:cNvPr>
            <p:cNvSpPr/>
            <p:nvPr/>
          </p:nvSpPr>
          <p:spPr>
            <a:xfrm>
              <a:off x="3858767" y="5004815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9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166308F0-CA6B-A2ED-062C-790C96F34005}"/>
                </a:ext>
              </a:extLst>
            </p:cNvPr>
            <p:cNvSpPr/>
            <p:nvPr/>
          </p:nvSpPr>
          <p:spPr>
            <a:xfrm>
              <a:off x="3858767" y="5004815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9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E43744EF-6E0F-3A2E-FC6B-7FFCAFE4884F}"/>
              </a:ext>
            </a:extLst>
          </p:cNvPr>
          <p:cNvSpPr txBox="1"/>
          <p:nvPr/>
        </p:nvSpPr>
        <p:spPr>
          <a:xfrm>
            <a:off x="3872174" y="5024754"/>
            <a:ext cx="1898014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90550" marR="150495" indent="-431800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latin typeface="Calibri"/>
                <a:cs typeface="Calibri"/>
              </a:rPr>
              <a:t>Garantia </a:t>
            </a:r>
            <a:r>
              <a:rPr sz="1300" spc="-5" dirty="0">
                <a:latin typeface="Calibri"/>
                <a:cs typeface="Calibri"/>
              </a:rPr>
              <a:t>das liberdades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individuais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0" name="object 37">
            <a:extLst>
              <a:ext uri="{FF2B5EF4-FFF2-40B4-BE49-F238E27FC236}">
                <a16:creationId xmlns:a16="http://schemas.microsoft.com/office/drawing/2014/main" id="{933E96B0-8CDD-4B56-8717-13F30575D5EB}"/>
              </a:ext>
            </a:extLst>
          </p:cNvPr>
          <p:cNvGrpSpPr/>
          <p:nvPr/>
        </p:nvGrpSpPr>
        <p:grpSpPr>
          <a:xfrm>
            <a:off x="3852417" y="5527547"/>
            <a:ext cx="1938020" cy="614680"/>
            <a:chOff x="3852417" y="5527547"/>
            <a:chExt cx="1938020" cy="614680"/>
          </a:xfrm>
        </p:grpSpPr>
        <p:pic>
          <p:nvPicPr>
            <p:cNvPr id="41" name="object 38">
              <a:extLst>
                <a:ext uri="{FF2B5EF4-FFF2-40B4-BE49-F238E27FC236}">
                  <a16:creationId xmlns:a16="http://schemas.microsoft.com/office/drawing/2014/main" id="{1468BB7C-9D9E-9350-518E-7031E8D263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3" y="5527547"/>
              <a:ext cx="83820" cy="83820"/>
            </a:xfrm>
            <a:prstGeom prst="rect">
              <a:avLst/>
            </a:prstGeom>
          </p:spPr>
        </p:pic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D7966582-9059-5761-9A6F-EBB648AD6AF1}"/>
                </a:ext>
              </a:extLst>
            </p:cNvPr>
            <p:cNvSpPr/>
            <p:nvPr/>
          </p:nvSpPr>
          <p:spPr>
            <a:xfrm>
              <a:off x="3858767" y="565403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9" y="0"/>
                  </a:moveTo>
                  <a:lnTo>
                    <a:pt x="48133" y="0"/>
                  </a:lnTo>
                  <a:lnTo>
                    <a:pt x="29414" y="3784"/>
                  </a:lnTo>
                  <a:lnTo>
                    <a:pt x="14112" y="14106"/>
                  </a:lnTo>
                  <a:lnTo>
                    <a:pt x="3788" y="29414"/>
                  </a:lnTo>
                  <a:lnTo>
                    <a:pt x="0" y="48158"/>
                  </a:lnTo>
                  <a:lnTo>
                    <a:pt x="0" y="433425"/>
                  </a:lnTo>
                  <a:lnTo>
                    <a:pt x="3788" y="452169"/>
                  </a:lnTo>
                  <a:lnTo>
                    <a:pt x="14112" y="467477"/>
                  </a:lnTo>
                  <a:lnTo>
                    <a:pt x="29414" y="477799"/>
                  </a:lnTo>
                  <a:lnTo>
                    <a:pt x="48133" y="481584"/>
                  </a:lnTo>
                  <a:lnTo>
                    <a:pt x="1876679" y="481584"/>
                  </a:lnTo>
                  <a:lnTo>
                    <a:pt x="1895397" y="477799"/>
                  </a:lnTo>
                  <a:lnTo>
                    <a:pt x="1910699" y="467477"/>
                  </a:lnTo>
                  <a:lnTo>
                    <a:pt x="1921023" y="452169"/>
                  </a:lnTo>
                  <a:lnTo>
                    <a:pt x="1924812" y="433425"/>
                  </a:lnTo>
                  <a:lnTo>
                    <a:pt x="1924812" y="48158"/>
                  </a:lnTo>
                  <a:lnTo>
                    <a:pt x="1921023" y="29414"/>
                  </a:lnTo>
                  <a:lnTo>
                    <a:pt x="1910699" y="14106"/>
                  </a:lnTo>
                  <a:lnTo>
                    <a:pt x="1895397" y="3784"/>
                  </a:lnTo>
                  <a:lnTo>
                    <a:pt x="1876679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243C40C5-82AA-CD24-CA6C-CD1AF45AAF4C}"/>
                </a:ext>
              </a:extLst>
            </p:cNvPr>
            <p:cNvSpPr/>
            <p:nvPr/>
          </p:nvSpPr>
          <p:spPr>
            <a:xfrm>
              <a:off x="3858767" y="565403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58"/>
                  </a:moveTo>
                  <a:lnTo>
                    <a:pt x="3788" y="29414"/>
                  </a:lnTo>
                  <a:lnTo>
                    <a:pt x="14112" y="14106"/>
                  </a:lnTo>
                  <a:lnTo>
                    <a:pt x="29414" y="3784"/>
                  </a:lnTo>
                  <a:lnTo>
                    <a:pt x="48133" y="0"/>
                  </a:lnTo>
                  <a:lnTo>
                    <a:pt x="1876679" y="0"/>
                  </a:lnTo>
                  <a:lnTo>
                    <a:pt x="1895397" y="3784"/>
                  </a:lnTo>
                  <a:lnTo>
                    <a:pt x="1910699" y="14106"/>
                  </a:lnTo>
                  <a:lnTo>
                    <a:pt x="1921023" y="29414"/>
                  </a:lnTo>
                  <a:lnTo>
                    <a:pt x="1924812" y="48158"/>
                  </a:lnTo>
                  <a:lnTo>
                    <a:pt x="1924812" y="433425"/>
                  </a:lnTo>
                  <a:lnTo>
                    <a:pt x="1921023" y="452169"/>
                  </a:lnTo>
                  <a:lnTo>
                    <a:pt x="1910699" y="467477"/>
                  </a:lnTo>
                  <a:lnTo>
                    <a:pt x="1895397" y="477799"/>
                  </a:lnTo>
                  <a:lnTo>
                    <a:pt x="1876679" y="481584"/>
                  </a:lnTo>
                  <a:lnTo>
                    <a:pt x="48133" y="481584"/>
                  </a:lnTo>
                  <a:lnTo>
                    <a:pt x="29414" y="477799"/>
                  </a:lnTo>
                  <a:lnTo>
                    <a:pt x="14112" y="467477"/>
                  </a:lnTo>
                  <a:lnTo>
                    <a:pt x="3788" y="452169"/>
                  </a:lnTo>
                  <a:lnTo>
                    <a:pt x="0" y="433425"/>
                  </a:lnTo>
                  <a:lnTo>
                    <a:pt x="0" y="48158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1">
            <a:extLst>
              <a:ext uri="{FF2B5EF4-FFF2-40B4-BE49-F238E27FC236}">
                <a16:creationId xmlns:a16="http://schemas.microsoft.com/office/drawing/2014/main" id="{5547A11F-F9AB-8429-C5E5-B764C7446B5C}"/>
              </a:ext>
            </a:extLst>
          </p:cNvPr>
          <p:cNvSpPr txBox="1"/>
          <p:nvPr/>
        </p:nvSpPr>
        <p:spPr>
          <a:xfrm>
            <a:off x="3872174" y="5765088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Catolicismo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5" name="object 42">
            <a:extLst>
              <a:ext uri="{FF2B5EF4-FFF2-40B4-BE49-F238E27FC236}">
                <a16:creationId xmlns:a16="http://schemas.microsoft.com/office/drawing/2014/main" id="{7EA7E504-1AD9-A11D-B960-D8279401C493}"/>
              </a:ext>
            </a:extLst>
          </p:cNvPr>
          <p:cNvGrpSpPr/>
          <p:nvPr/>
        </p:nvGrpSpPr>
        <p:grpSpPr>
          <a:xfrm>
            <a:off x="6046978" y="1100074"/>
            <a:ext cx="1938020" cy="494665"/>
            <a:chOff x="6046978" y="1100074"/>
            <a:chExt cx="1938020" cy="494665"/>
          </a:xfrm>
        </p:grpSpPr>
        <p:sp>
          <p:nvSpPr>
            <p:cNvPr id="46" name="object 43">
              <a:extLst>
                <a:ext uri="{FF2B5EF4-FFF2-40B4-BE49-F238E27FC236}">
                  <a16:creationId xmlns:a16="http://schemas.microsoft.com/office/drawing/2014/main" id="{7A9AF550-213F-48F4-5B7F-81A7EEA286DE}"/>
                </a:ext>
              </a:extLst>
            </p:cNvPr>
            <p:cNvSpPr/>
            <p:nvPr/>
          </p:nvSpPr>
          <p:spPr>
            <a:xfrm>
              <a:off x="6053328" y="110642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5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3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4"/>
                  </a:lnTo>
                  <a:lnTo>
                    <a:pt x="1876678" y="481584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3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4">
              <a:extLst>
                <a:ext uri="{FF2B5EF4-FFF2-40B4-BE49-F238E27FC236}">
                  <a16:creationId xmlns:a16="http://schemas.microsoft.com/office/drawing/2014/main" id="{B3D185D9-A1FF-8FA3-36A1-0FBC16083984}"/>
                </a:ext>
              </a:extLst>
            </p:cNvPr>
            <p:cNvSpPr/>
            <p:nvPr/>
          </p:nvSpPr>
          <p:spPr>
            <a:xfrm>
              <a:off x="6053328" y="110642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5">
                  <a:moveTo>
                    <a:pt x="0" y="48133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3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4"/>
                  </a:lnTo>
                  <a:lnTo>
                    <a:pt x="48133" y="481584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5">
            <a:extLst>
              <a:ext uri="{FF2B5EF4-FFF2-40B4-BE49-F238E27FC236}">
                <a16:creationId xmlns:a16="http://schemas.microsoft.com/office/drawing/2014/main" id="{0C884EAA-E905-A542-585F-069D250862CF}"/>
              </a:ext>
            </a:extLst>
          </p:cNvPr>
          <p:cNvSpPr txBox="1"/>
          <p:nvPr/>
        </p:nvSpPr>
        <p:spPr>
          <a:xfrm>
            <a:off x="6066734" y="1115314"/>
            <a:ext cx="18980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Significado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9" name="object 46">
            <a:extLst>
              <a:ext uri="{FF2B5EF4-FFF2-40B4-BE49-F238E27FC236}">
                <a16:creationId xmlns:a16="http://schemas.microsoft.com/office/drawing/2014/main" id="{16554B2A-591B-0DDE-1983-014078A423BB}"/>
              </a:ext>
            </a:extLst>
          </p:cNvPr>
          <p:cNvGrpSpPr/>
          <p:nvPr/>
        </p:nvGrpSpPr>
        <p:grpSpPr>
          <a:xfrm>
            <a:off x="6046978" y="1629155"/>
            <a:ext cx="1938020" cy="614680"/>
            <a:chOff x="6046978" y="1629155"/>
            <a:chExt cx="1938020" cy="614680"/>
          </a:xfrm>
        </p:grpSpPr>
        <p:pic>
          <p:nvPicPr>
            <p:cNvPr id="50" name="object 47">
              <a:extLst>
                <a:ext uri="{FF2B5EF4-FFF2-40B4-BE49-F238E27FC236}">
                  <a16:creationId xmlns:a16="http://schemas.microsoft.com/office/drawing/2014/main" id="{298CCB3A-A177-585C-2DB3-AF4448D694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824" y="1629155"/>
              <a:ext cx="83820" cy="85344"/>
            </a:xfrm>
            <a:prstGeom prst="rect">
              <a:avLst/>
            </a:prstGeom>
          </p:spPr>
        </p:pic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972EC3ED-8F0A-61AE-FB20-9103CFD46D20}"/>
                </a:ext>
              </a:extLst>
            </p:cNvPr>
            <p:cNvSpPr/>
            <p:nvPr/>
          </p:nvSpPr>
          <p:spPr>
            <a:xfrm>
              <a:off x="6053328" y="1755647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4"/>
                  </a:lnTo>
                  <a:lnTo>
                    <a:pt x="1876678" y="481584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DC3FB91D-5F34-46D6-91B4-1B11BB1890F5}"/>
                </a:ext>
              </a:extLst>
            </p:cNvPr>
            <p:cNvSpPr/>
            <p:nvPr/>
          </p:nvSpPr>
          <p:spPr>
            <a:xfrm>
              <a:off x="6053328" y="1755647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4"/>
                  </a:lnTo>
                  <a:lnTo>
                    <a:pt x="48133" y="481584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0">
            <a:extLst>
              <a:ext uri="{FF2B5EF4-FFF2-40B4-BE49-F238E27FC236}">
                <a16:creationId xmlns:a16="http://schemas.microsoft.com/office/drawing/2014/main" id="{DD3FC8F1-7435-4D70-7087-85D0F8D7C324}"/>
              </a:ext>
            </a:extLst>
          </p:cNvPr>
          <p:cNvSpPr txBox="1"/>
          <p:nvPr/>
        </p:nvSpPr>
        <p:spPr>
          <a:xfrm>
            <a:off x="6066734" y="1775586"/>
            <a:ext cx="1898014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53415" marR="246379" indent="-399415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latin typeface="Calibri"/>
                <a:cs typeface="Calibri"/>
              </a:rPr>
              <a:t>Poderes invioláveis </a:t>
            </a:r>
            <a:r>
              <a:rPr sz="1300" spc="-5" dirty="0">
                <a:latin typeface="Calibri"/>
                <a:cs typeface="Calibri"/>
              </a:rPr>
              <a:t>e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sagrados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54" name="object 51">
            <a:extLst>
              <a:ext uri="{FF2B5EF4-FFF2-40B4-BE49-F238E27FC236}">
                <a16:creationId xmlns:a16="http://schemas.microsoft.com/office/drawing/2014/main" id="{A770BB03-13CB-1437-F31E-F551CDB4E0D2}"/>
              </a:ext>
            </a:extLst>
          </p:cNvPr>
          <p:cNvGrpSpPr/>
          <p:nvPr/>
        </p:nvGrpSpPr>
        <p:grpSpPr>
          <a:xfrm>
            <a:off x="6046978" y="2279904"/>
            <a:ext cx="1938020" cy="613410"/>
            <a:chOff x="6046978" y="2279904"/>
            <a:chExt cx="1938020" cy="613410"/>
          </a:xfrm>
        </p:grpSpPr>
        <p:pic>
          <p:nvPicPr>
            <p:cNvPr id="55" name="object 52">
              <a:extLst>
                <a:ext uri="{FF2B5EF4-FFF2-40B4-BE49-F238E27FC236}">
                  <a16:creationId xmlns:a16="http://schemas.microsoft.com/office/drawing/2014/main" id="{645A6C42-A683-47AA-B7A5-9D4B601FD33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3824" y="2279904"/>
              <a:ext cx="83820" cy="83820"/>
            </a:xfrm>
            <a:prstGeom prst="rect">
              <a:avLst/>
            </a:prstGeom>
          </p:spPr>
        </p:pic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A011E5A-C1A7-4AE4-7832-2B1931078645}"/>
                </a:ext>
              </a:extLst>
            </p:cNvPr>
            <p:cNvSpPr/>
            <p:nvPr/>
          </p:nvSpPr>
          <p:spPr>
            <a:xfrm>
              <a:off x="6053328" y="2406396"/>
              <a:ext cx="1925320" cy="480059"/>
            </a:xfrm>
            <a:custGeom>
              <a:avLst/>
              <a:gdLst/>
              <a:ahLst/>
              <a:cxnLst/>
              <a:rect l="l" t="t" r="r" b="b"/>
              <a:pathLst>
                <a:path w="1925320" h="480060">
                  <a:moveTo>
                    <a:pt x="1876805" y="0"/>
                  </a:moveTo>
                  <a:lnTo>
                    <a:pt x="48006" y="0"/>
                  </a:lnTo>
                  <a:lnTo>
                    <a:pt x="29307" y="3768"/>
                  </a:lnTo>
                  <a:lnTo>
                    <a:pt x="14049" y="14049"/>
                  </a:lnTo>
                  <a:lnTo>
                    <a:pt x="3768" y="29307"/>
                  </a:lnTo>
                  <a:lnTo>
                    <a:pt x="0" y="48005"/>
                  </a:lnTo>
                  <a:lnTo>
                    <a:pt x="0" y="432053"/>
                  </a:lnTo>
                  <a:lnTo>
                    <a:pt x="3768" y="450752"/>
                  </a:lnTo>
                  <a:lnTo>
                    <a:pt x="14049" y="466010"/>
                  </a:lnTo>
                  <a:lnTo>
                    <a:pt x="29307" y="476291"/>
                  </a:lnTo>
                  <a:lnTo>
                    <a:pt x="48006" y="480059"/>
                  </a:lnTo>
                  <a:lnTo>
                    <a:pt x="1876805" y="480059"/>
                  </a:lnTo>
                  <a:lnTo>
                    <a:pt x="1895504" y="476291"/>
                  </a:lnTo>
                  <a:lnTo>
                    <a:pt x="1910762" y="466010"/>
                  </a:lnTo>
                  <a:lnTo>
                    <a:pt x="1921043" y="450752"/>
                  </a:lnTo>
                  <a:lnTo>
                    <a:pt x="1924812" y="432053"/>
                  </a:lnTo>
                  <a:lnTo>
                    <a:pt x="1924812" y="48005"/>
                  </a:lnTo>
                  <a:lnTo>
                    <a:pt x="1921043" y="29307"/>
                  </a:lnTo>
                  <a:lnTo>
                    <a:pt x="1910762" y="14049"/>
                  </a:lnTo>
                  <a:lnTo>
                    <a:pt x="1895504" y="3768"/>
                  </a:lnTo>
                  <a:lnTo>
                    <a:pt x="1876805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4">
              <a:extLst>
                <a:ext uri="{FF2B5EF4-FFF2-40B4-BE49-F238E27FC236}">
                  <a16:creationId xmlns:a16="http://schemas.microsoft.com/office/drawing/2014/main" id="{2409A7AB-4EA0-D8F2-F643-640E1F74061A}"/>
                </a:ext>
              </a:extLst>
            </p:cNvPr>
            <p:cNvSpPr/>
            <p:nvPr/>
          </p:nvSpPr>
          <p:spPr>
            <a:xfrm>
              <a:off x="6053328" y="2406396"/>
              <a:ext cx="1925320" cy="480059"/>
            </a:xfrm>
            <a:custGeom>
              <a:avLst/>
              <a:gdLst/>
              <a:ahLst/>
              <a:cxnLst/>
              <a:rect l="l" t="t" r="r" b="b"/>
              <a:pathLst>
                <a:path w="1925320" h="480060">
                  <a:moveTo>
                    <a:pt x="0" y="48005"/>
                  </a:moveTo>
                  <a:lnTo>
                    <a:pt x="3768" y="29307"/>
                  </a:lnTo>
                  <a:lnTo>
                    <a:pt x="14049" y="14049"/>
                  </a:lnTo>
                  <a:lnTo>
                    <a:pt x="29307" y="3768"/>
                  </a:lnTo>
                  <a:lnTo>
                    <a:pt x="48006" y="0"/>
                  </a:lnTo>
                  <a:lnTo>
                    <a:pt x="1876805" y="0"/>
                  </a:lnTo>
                  <a:lnTo>
                    <a:pt x="1895504" y="3768"/>
                  </a:lnTo>
                  <a:lnTo>
                    <a:pt x="1910762" y="14049"/>
                  </a:lnTo>
                  <a:lnTo>
                    <a:pt x="1921043" y="29307"/>
                  </a:lnTo>
                  <a:lnTo>
                    <a:pt x="1924812" y="48005"/>
                  </a:lnTo>
                  <a:lnTo>
                    <a:pt x="1924812" y="432053"/>
                  </a:lnTo>
                  <a:lnTo>
                    <a:pt x="1921043" y="450752"/>
                  </a:lnTo>
                  <a:lnTo>
                    <a:pt x="1910762" y="466010"/>
                  </a:lnTo>
                  <a:lnTo>
                    <a:pt x="1895504" y="476291"/>
                  </a:lnTo>
                  <a:lnTo>
                    <a:pt x="1876805" y="480059"/>
                  </a:lnTo>
                  <a:lnTo>
                    <a:pt x="48006" y="480059"/>
                  </a:lnTo>
                  <a:lnTo>
                    <a:pt x="29307" y="476291"/>
                  </a:lnTo>
                  <a:lnTo>
                    <a:pt x="14049" y="466010"/>
                  </a:lnTo>
                  <a:lnTo>
                    <a:pt x="3768" y="450752"/>
                  </a:lnTo>
                  <a:lnTo>
                    <a:pt x="0" y="432053"/>
                  </a:lnTo>
                  <a:lnTo>
                    <a:pt x="0" y="48005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5">
            <a:extLst>
              <a:ext uri="{FF2B5EF4-FFF2-40B4-BE49-F238E27FC236}">
                <a16:creationId xmlns:a16="http://schemas.microsoft.com/office/drawing/2014/main" id="{9959C183-0525-54F2-F664-D9AAD9580B17}"/>
              </a:ext>
            </a:extLst>
          </p:cNvPr>
          <p:cNvSpPr txBox="1"/>
          <p:nvPr/>
        </p:nvSpPr>
        <p:spPr>
          <a:xfrm>
            <a:off x="6066702" y="2425445"/>
            <a:ext cx="189865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30555" marR="50800" indent="-573405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Elaborada e </a:t>
            </a:r>
            <a:r>
              <a:rPr sz="1300" spc="-10" dirty="0">
                <a:latin typeface="Calibri"/>
                <a:cs typeface="Calibri"/>
              </a:rPr>
              <a:t>aprovada </a:t>
            </a:r>
            <a:r>
              <a:rPr sz="1300" spc="-5" dirty="0">
                <a:latin typeface="Calibri"/>
                <a:cs typeface="Calibri"/>
              </a:rPr>
              <a:t>pelo </a:t>
            </a:r>
            <a:r>
              <a:rPr sz="1300" spc="-28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executivo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9" name="object 56">
            <a:extLst>
              <a:ext uri="{FF2B5EF4-FFF2-40B4-BE49-F238E27FC236}">
                <a16:creationId xmlns:a16="http://schemas.microsoft.com/office/drawing/2014/main" id="{3CE947A9-0A0E-9C99-1B5F-6FBFC056973A}"/>
              </a:ext>
            </a:extLst>
          </p:cNvPr>
          <p:cNvGrpSpPr/>
          <p:nvPr/>
        </p:nvGrpSpPr>
        <p:grpSpPr>
          <a:xfrm>
            <a:off x="6046978" y="2929127"/>
            <a:ext cx="1938020" cy="614680"/>
            <a:chOff x="6046978" y="2929127"/>
            <a:chExt cx="1938020" cy="614680"/>
          </a:xfrm>
        </p:grpSpPr>
        <p:pic>
          <p:nvPicPr>
            <p:cNvPr id="60" name="object 57">
              <a:extLst>
                <a:ext uri="{FF2B5EF4-FFF2-40B4-BE49-F238E27FC236}">
                  <a16:creationId xmlns:a16="http://schemas.microsoft.com/office/drawing/2014/main" id="{8D6FAA6C-C50C-1AC1-D9C3-5ACB637818A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3824" y="2929127"/>
              <a:ext cx="83820" cy="83820"/>
            </a:xfrm>
            <a:prstGeom prst="rect">
              <a:avLst/>
            </a:prstGeom>
          </p:spPr>
        </p:pic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4F3BFC35-3D09-8EFA-0EBB-65F2F1B38753}"/>
                </a:ext>
              </a:extLst>
            </p:cNvPr>
            <p:cNvSpPr/>
            <p:nvPr/>
          </p:nvSpPr>
          <p:spPr>
            <a:xfrm>
              <a:off x="6053328" y="305561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8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6ED7AD25-F2C6-F9C9-5691-E81795149AEA}"/>
                </a:ext>
              </a:extLst>
            </p:cNvPr>
            <p:cNvSpPr/>
            <p:nvPr/>
          </p:nvSpPr>
          <p:spPr>
            <a:xfrm>
              <a:off x="6053328" y="305561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0">
            <a:extLst>
              <a:ext uri="{FF2B5EF4-FFF2-40B4-BE49-F238E27FC236}">
                <a16:creationId xmlns:a16="http://schemas.microsoft.com/office/drawing/2014/main" id="{FC740BB3-BDA9-3B28-534F-8555B1E687CA}"/>
              </a:ext>
            </a:extLst>
          </p:cNvPr>
          <p:cNvSpPr txBox="1"/>
          <p:nvPr/>
        </p:nvSpPr>
        <p:spPr>
          <a:xfrm>
            <a:off x="6066734" y="3165424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Absolutista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antifederalista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64" name="object 61">
            <a:extLst>
              <a:ext uri="{FF2B5EF4-FFF2-40B4-BE49-F238E27FC236}">
                <a16:creationId xmlns:a16="http://schemas.microsoft.com/office/drawing/2014/main" id="{19D834D7-3DA6-8999-ECB0-09A595BDC28C}"/>
              </a:ext>
            </a:extLst>
          </p:cNvPr>
          <p:cNvGrpSpPr/>
          <p:nvPr/>
        </p:nvGrpSpPr>
        <p:grpSpPr>
          <a:xfrm>
            <a:off x="6046978" y="3578352"/>
            <a:ext cx="1938020" cy="614680"/>
            <a:chOff x="6046978" y="3578352"/>
            <a:chExt cx="1938020" cy="614680"/>
          </a:xfrm>
        </p:grpSpPr>
        <p:pic>
          <p:nvPicPr>
            <p:cNvPr id="65" name="object 62">
              <a:extLst>
                <a:ext uri="{FF2B5EF4-FFF2-40B4-BE49-F238E27FC236}">
                  <a16:creationId xmlns:a16="http://schemas.microsoft.com/office/drawing/2014/main" id="{A0FC6F7B-7FAC-F128-AA22-A7BFB9A34D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3824" y="3578352"/>
              <a:ext cx="83820" cy="85343"/>
            </a:xfrm>
            <a:prstGeom prst="rect">
              <a:avLst/>
            </a:prstGeom>
          </p:spPr>
        </p:pic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C8F4C7AE-D8B2-324F-F3B1-773F2124D220}"/>
                </a:ext>
              </a:extLst>
            </p:cNvPr>
            <p:cNvSpPr/>
            <p:nvPr/>
          </p:nvSpPr>
          <p:spPr>
            <a:xfrm>
              <a:off x="6053328" y="370484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8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0041E533-D923-6BD2-BFE1-785B16502BE6}"/>
                </a:ext>
              </a:extLst>
            </p:cNvPr>
            <p:cNvSpPr/>
            <p:nvPr/>
          </p:nvSpPr>
          <p:spPr>
            <a:xfrm>
              <a:off x="6053328" y="3704844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699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5">
            <a:extLst>
              <a:ext uri="{FF2B5EF4-FFF2-40B4-BE49-F238E27FC236}">
                <a16:creationId xmlns:a16="http://schemas.microsoft.com/office/drawing/2014/main" id="{DB428BE9-2883-C8E2-8BA4-13EDDC4DBBD9}"/>
              </a:ext>
            </a:extLst>
          </p:cNvPr>
          <p:cNvSpPr txBox="1"/>
          <p:nvPr/>
        </p:nvSpPr>
        <p:spPr>
          <a:xfrm>
            <a:off x="6066734" y="3815283"/>
            <a:ext cx="18980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Baseado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na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renda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69" name="object 66">
            <a:extLst>
              <a:ext uri="{FF2B5EF4-FFF2-40B4-BE49-F238E27FC236}">
                <a16:creationId xmlns:a16="http://schemas.microsoft.com/office/drawing/2014/main" id="{D314E80B-6BC7-B4A9-D946-84450B52303C}"/>
              </a:ext>
            </a:extLst>
          </p:cNvPr>
          <p:cNvGrpSpPr/>
          <p:nvPr/>
        </p:nvGrpSpPr>
        <p:grpSpPr>
          <a:xfrm>
            <a:off x="6046978" y="4229100"/>
            <a:ext cx="1938020" cy="613410"/>
            <a:chOff x="6046978" y="4229100"/>
            <a:chExt cx="1938020" cy="613410"/>
          </a:xfrm>
        </p:grpSpPr>
        <p:pic>
          <p:nvPicPr>
            <p:cNvPr id="70" name="object 67">
              <a:extLst>
                <a:ext uri="{FF2B5EF4-FFF2-40B4-BE49-F238E27FC236}">
                  <a16:creationId xmlns:a16="http://schemas.microsoft.com/office/drawing/2014/main" id="{477A94D7-3ACE-1E38-B972-DA1B50BA5C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3824" y="4229100"/>
              <a:ext cx="83820" cy="83819"/>
            </a:xfrm>
            <a:prstGeom prst="rect">
              <a:avLst/>
            </a:prstGeom>
          </p:spPr>
        </p:pic>
        <p:sp>
          <p:nvSpPr>
            <p:cNvPr id="71" name="object 68">
              <a:extLst>
                <a:ext uri="{FF2B5EF4-FFF2-40B4-BE49-F238E27FC236}">
                  <a16:creationId xmlns:a16="http://schemas.microsoft.com/office/drawing/2014/main" id="{FBFC9FE6-8227-2085-7459-DA57BF1F58DA}"/>
                </a:ext>
              </a:extLst>
            </p:cNvPr>
            <p:cNvSpPr/>
            <p:nvPr/>
          </p:nvSpPr>
          <p:spPr>
            <a:xfrm>
              <a:off x="6053328" y="4354068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8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9">
              <a:extLst>
                <a:ext uri="{FF2B5EF4-FFF2-40B4-BE49-F238E27FC236}">
                  <a16:creationId xmlns:a16="http://schemas.microsoft.com/office/drawing/2014/main" id="{B5BA30F1-EDD8-7034-C1B2-BA9773E0F1FE}"/>
                </a:ext>
              </a:extLst>
            </p:cNvPr>
            <p:cNvSpPr/>
            <p:nvPr/>
          </p:nvSpPr>
          <p:spPr>
            <a:xfrm>
              <a:off x="6053328" y="4354068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699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0">
            <a:extLst>
              <a:ext uri="{FF2B5EF4-FFF2-40B4-BE49-F238E27FC236}">
                <a16:creationId xmlns:a16="http://schemas.microsoft.com/office/drawing/2014/main" id="{03E93C55-990F-A9EE-090C-3274080FF9B7}"/>
              </a:ext>
            </a:extLst>
          </p:cNvPr>
          <p:cNvSpPr txBox="1"/>
          <p:nvPr/>
        </p:nvSpPr>
        <p:spPr>
          <a:xfrm>
            <a:off x="6066734" y="4374896"/>
            <a:ext cx="1898014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18159" marR="39370" indent="-469900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Não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intervenção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Estado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na</a:t>
            </a:r>
            <a:r>
              <a:rPr sz="1300" spc="-10" dirty="0">
                <a:latin typeface="Calibri"/>
                <a:cs typeface="Calibri"/>
              </a:rPr>
              <a:t> economia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4" name="object 71">
            <a:extLst>
              <a:ext uri="{FF2B5EF4-FFF2-40B4-BE49-F238E27FC236}">
                <a16:creationId xmlns:a16="http://schemas.microsoft.com/office/drawing/2014/main" id="{1D20FE70-FEF1-70BD-84F4-7DCA3959A348}"/>
              </a:ext>
            </a:extLst>
          </p:cNvPr>
          <p:cNvGrpSpPr/>
          <p:nvPr/>
        </p:nvGrpSpPr>
        <p:grpSpPr>
          <a:xfrm>
            <a:off x="6046978" y="4878323"/>
            <a:ext cx="1938020" cy="614680"/>
            <a:chOff x="6046978" y="4878323"/>
            <a:chExt cx="1938020" cy="614680"/>
          </a:xfrm>
        </p:grpSpPr>
        <p:pic>
          <p:nvPicPr>
            <p:cNvPr id="75" name="object 72">
              <a:extLst>
                <a:ext uri="{FF2B5EF4-FFF2-40B4-BE49-F238E27FC236}">
                  <a16:creationId xmlns:a16="http://schemas.microsoft.com/office/drawing/2014/main" id="{29DC380A-926D-98E2-1769-0D9100D2D80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3824" y="4878323"/>
              <a:ext cx="83820" cy="83819"/>
            </a:xfrm>
            <a:prstGeom prst="rect">
              <a:avLst/>
            </a:prstGeom>
          </p:spPr>
        </p:pic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8E0D455E-81A3-0408-5981-69E300B95E9E}"/>
                </a:ext>
              </a:extLst>
            </p:cNvPr>
            <p:cNvSpPr/>
            <p:nvPr/>
          </p:nvSpPr>
          <p:spPr>
            <a:xfrm>
              <a:off x="6053328" y="5004815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8"/>
                  </a:lnTo>
                  <a:lnTo>
                    <a:pt x="14112" y="14112"/>
                  </a:lnTo>
                  <a:lnTo>
                    <a:pt x="3788" y="29414"/>
                  </a:lnTo>
                  <a:lnTo>
                    <a:pt x="0" y="48132"/>
                  </a:lnTo>
                  <a:lnTo>
                    <a:pt x="0" y="433450"/>
                  </a:lnTo>
                  <a:lnTo>
                    <a:pt x="3788" y="452169"/>
                  </a:lnTo>
                  <a:lnTo>
                    <a:pt x="14112" y="467471"/>
                  </a:lnTo>
                  <a:lnTo>
                    <a:pt x="29414" y="477795"/>
                  </a:lnTo>
                  <a:lnTo>
                    <a:pt x="48133" y="481583"/>
                  </a:lnTo>
                  <a:lnTo>
                    <a:pt x="1876678" y="481583"/>
                  </a:lnTo>
                  <a:lnTo>
                    <a:pt x="1895397" y="477795"/>
                  </a:lnTo>
                  <a:lnTo>
                    <a:pt x="1910699" y="467471"/>
                  </a:lnTo>
                  <a:lnTo>
                    <a:pt x="1921023" y="452169"/>
                  </a:lnTo>
                  <a:lnTo>
                    <a:pt x="1924812" y="433450"/>
                  </a:lnTo>
                  <a:lnTo>
                    <a:pt x="1924812" y="48132"/>
                  </a:lnTo>
                  <a:lnTo>
                    <a:pt x="1921023" y="29414"/>
                  </a:lnTo>
                  <a:lnTo>
                    <a:pt x="1910699" y="14112"/>
                  </a:lnTo>
                  <a:lnTo>
                    <a:pt x="1895397" y="3788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696D6DEC-D8DE-7307-1C69-651A9B5ABA3E}"/>
                </a:ext>
              </a:extLst>
            </p:cNvPr>
            <p:cNvSpPr/>
            <p:nvPr/>
          </p:nvSpPr>
          <p:spPr>
            <a:xfrm>
              <a:off x="6053328" y="5004815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32"/>
                  </a:moveTo>
                  <a:lnTo>
                    <a:pt x="3788" y="29414"/>
                  </a:lnTo>
                  <a:lnTo>
                    <a:pt x="14112" y="14112"/>
                  </a:lnTo>
                  <a:lnTo>
                    <a:pt x="29414" y="3788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8"/>
                  </a:lnTo>
                  <a:lnTo>
                    <a:pt x="1910699" y="14112"/>
                  </a:lnTo>
                  <a:lnTo>
                    <a:pt x="1921023" y="29414"/>
                  </a:lnTo>
                  <a:lnTo>
                    <a:pt x="1924812" y="48132"/>
                  </a:lnTo>
                  <a:lnTo>
                    <a:pt x="1924812" y="433450"/>
                  </a:lnTo>
                  <a:lnTo>
                    <a:pt x="1921023" y="452169"/>
                  </a:lnTo>
                  <a:lnTo>
                    <a:pt x="1910699" y="467471"/>
                  </a:lnTo>
                  <a:lnTo>
                    <a:pt x="1895397" y="477795"/>
                  </a:lnTo>
                  <a:lnTo>
                    <a:pt x="1876678" y="481583"/>
                  </a:lnTo>
                  <a:lnTo>
                    <a:pt x="48133" y="481583"/>
                  </a:lnTo>
                  <a:lnTo>
                    <a:pt x="29414" y="477795"/>
                  </a:lnTo>
                  <a:lnTo>
                    <a:pt x="14112" y="467471"/>
                  </a:lnTo>
                  <a:lnTo>
                    <a:pt x="3788" y="452169"/>
                  </a:lnTo>
                  <a:lnTo>
                    <a:pt x="0" y="433450"/>
                  </a:lnTo>
                  <a:lnTo>
                    <a:pt x="0" y="48132"/>
                  </a:lnTo>
                  <a:close/>
                </a:path>
              </a:pathLst>
            </a:custGeom>
            <a:ln w="12699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5">
            <a:extLst>
              <a:ext uri="{FF2B5EF4-FFF2-40B4-BE49-F238E27FC236}">
                <a16:creationId xmlns:a16="http://schemas.microsoft.com/office/drawing/2014/main" id="{2801E91F-5CB8-7F87-D4FC-5B6528AA1016}"/>
              </a:ext>
            </a:extLst>
          </p:cNvPr>
          <p:cNvSpPr txBox="1"/>
          <p:nvPr/>
        </p:nvSpPr>
        <p:spPr>
          <a:xfrm>
            <a:off x="6066734" y="5024754"/>
            <a:ext cx="1898014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97180" marR="69850" indent="-219710">
              <a:lnSpc>
                <a:spcPts val="1430"/>
              </a:lnSpc>
              <a:spcBef>
                <a:spcPts val="250"/>
              </a:spcBef>
            </a:pPr>
            <a:r>
              <a:rPr sz="1300" spc="-5" dirty="0">
                <a:latin typeface="Calibri"/>
                <a:cs typeface="Calibri"/>
              </a:rPr>
              <a:t>Baseado nos princípios </a:t>
            </a:r>
            <a:r>
              <a:rPr sz="1300" spc="-10" dirty="0">
                <a:latin typeface="Calibri"/>
                <a:cs typeface="Calibri"/>
              </a:rPr>
              <a:t>do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Liberalismo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político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9" name="object 76">
            <a:extLst>
              <a:ext uri="{FF2B5EF4-FFF2-40B4-BE49-F238E27FC236}">
                <a16:creationId xmlns:a16="http://schemas.microsoft.com/office/drawing/2014/main" id="{A67558E1-9EDE-C0B3-AEB7-D3888D2A305D}"/>
              </a:ext>
            </a:extLst>
          </p:cNvPr>
          <p:cNvGrpSpPr/>
          <p:nvPr/>
        </p:nvGrpSpPr>
        <p:grpSpPr>
          <a:xfrm>
            <a:off x="6046978" y="5527547"/>
            <a:ext cx="1938020" cy="614680"/>
            <a:chOff x="6046978" y="5527547"/>
            <a:chExt cx="1938020" cy="614680"/>
          </a:xfrm>
        </p:grpSpPr>
        <p:pic>
          <p:nvPicPr>
            <p:cNvPr id="80" name="object 77">
              <a:extLst>
                <a:ext uri="{FF2B5EF4-FFF2-40B4-BE49-F238E27FC236}">
                  <a16:creationId xmlns:a16="http://schemas.microsoft.com/office/drawing/2014/main" id="{E6FEE351-D113-0EC6-4ED5-E99E15D4C5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3824" y="5527547"/>
              <a:ext cx="83820" cy="83820"/>
            </a:xfrm>
            <a:prstGeom prst="rect">
              <a:avLst/>
            </a:prstGeom>
          </p:spPr>
        </p:pic>
        <p:sp>
          <p:nvSpPr>
            <p:cNvPr id="81" name="object 78">
              <a:extLst>
                <a:ext uri="{FF2B5EF4-FFF2-40B4-BE49-F238E27FC236}">
                  <a16:creationId xmlns:a16="http://schemas.microsoft.com/office/drawing/2014/main" id="{6E75DF41-761A-DF29-E1C3-B743405B79B5}"/>
                </a:ext>
              </a:extLst>
            </p:cNvPr>
            <p:cNvSpPr/>
            <p:nvPr/>
          </p:nvSpPr>
          <p:spPr>
            <a:xfrm>
              <a:off x="6053328" y="565403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1876678" y="0"/>
                  </a:moveTo>
                  <a:lnTo>
                    <a:pt x="48133" y="0"/>
                  </a:lnTo>
                  <a:lnTo>
                    <a:pt x="29414" y="3784"/>
                  </a:lnTo>
                  <a:lnTo>
                    <a:pt x="14112" y="14106"/>
                  </a:lnTo>
                  <a:lnTo>
                    <a:pt x="3788" y="29414"/>
                  </a:lnTo>
                  <a:lnTo>
                    <a:pt x="0" y="48158"/>
                  </a:lnTo>
                  <a:lnTo>
                    <a:pt x="0" y="433425"/>
                  </a:lnTo>
                  <a:lnTo>
                    <a:pt x="3788" y="452169"/>
                  </a:lnTo>
                  <a:lnTo>
                    <a:pt x="14112" y="467477"/>
                  </a:lnTo>
                  <a:lnTo>
                    <a:pt x="29414" y="477799"/>
                  </a:lnTo>
                  <a:lnTo>
                    <a:pt x="48133" y="481584"/>
                  </a:lnTo>
                  <a:lnTo>
                    <a:pt x="1876678" y="481584"/>
                  </a:lnTo>
                  <a:lnTo>
                    <a:pt x="1895397" y="477799"/>
                  </a:lnTo>
                  <a:lnTo>
                    <a:pt x="1910699" y="467477"/>
                  </a:lnTo>
                  <a:lnTo>
                    <a:pt x="1921023" y="452169"/>
                  </a:lnTo>
                  <a:lnTo>
                    <a:pt x="1924812" y="433425"/>
                  </a:lnTo>
                  <a:lnTo>
                    <a:pt x="1924812" y="48158"/>
                  </a:lnTo>
                  <a:lnTo>
                    <a:pt x="1921023" y="29414"/>
                  </a:lnTo>
                  <a:lnTo>
                    <a:pt x="1910699" y="14106"/>
                  </a:lnTo>
                  <a:lnTo>
                    <a:pt x="1895397" y="3784"/>
                  </a:lnTo>
                  <a:lnTo>
                    <a:pt x="1876678" y="0"/>
                  </a:lnTo>
                  <a:close/>
                </a:path>
              </a:pathLst>
            </a:custGeom>
            <a:solidFill>
              <a:srgbClr val="F8D6C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9">
              <a:extLst>
                <a:ext uri="{FF2B5EF4-FFF2-40B4-BE49-F238E27FC236}">
                  <a16:creationId xmlns:a16="http://schemas.microsoft.com/office/drawing/2014/main" id="{BD7882C7-4B08-3337-76B0-62F97A7CB97C}"/>
                </a:ext>
              </a:extLst>
            </p:cNvPr>
            <p:cNvSpPr/>
            <p:nvPr/>
          </p:nvSpPr>
          <p:spPr>
            <a:xfrm>
              <a:off x="6053328" y="5654039"/>
              <a:ext cx="1925320" cy="481965"/>
            </a:xfrm>
            <a:custGeom>
              <a:avLst/>
              <a:gdLst/>
              <a:ahLst/>
              <a:cxnLst/>
              <a:rect l="l" t="t" r="r" b="b"/>
              <a:pathLst>
                <a:path w="1925320" h="481964">
                  <a:moveTo>
                    <a:pt x="0" y="48158"/>
                  </a:moveTo>
                  <a:lnTo>
                    <a:pt x="3788" y="29414"/>
                  </a:lnTo>
                  <a:lnTo>
                    <a:pt x="14112" y="14106"/>
                  </a:lnTo>
                  <a:lnTo>
                    <a:pt x="29414" y="3784"/>
                  </a:lnTo>
                  <a:lnTo>
                    <a:pt x="48133" y="0"/>
                  </a:lnTo>
                  <a:lnTo>
                    <a:pt x="1876678" y="0"/>
                  </a:lnTo>
                  <a:lnTo>
                    <a:pt x="1895397" y="3784"/>
                  </a:lnTo>
                  <a:lnTo>
                    <a:pt x="1910699" y="14106"/>
                  </a:lnTo>
                  <a:lnTo>
                    <a:pt x="1921023" y="29414"/>
                  </a:lnTo>
                  <a:lnTo>
                    <a:pt x="1924812" y="48158"/>
                  </a:lnTo>
                  <a:lnTo>
                    <a:pt x="1924812" y="433425"/>
                  </a:lnTo>
                  <a:lnTo>
                    <a:pt x="1921023" y="452169"/>
                  </a:lnTo>
                  <a:lnTo>
                    <a:pt x="1910699" y="467477"/>
                  </a:lnTo>
                  <a:lnTo>
                    <a:pt x="1895397" y="477799"/>
                  </a:lnTo>
                  <a:lnTo>
                    <a:pt x="1876678" y="481584"/>
                  </a:lnTo>
                  <a:lnTo>
                    <a:pt x="48133" y="481584"/>
                  </a:lnTo>
                  <a:lnTo>
                    <a:pt x="29414" y="477799"/>
                  </a:lnTo>
                  <a:lnTo>
                    <a:pt x="14112" y="467477"/>
                  </a:lnTo>
                  <a:lnTo>
                    <a:pt x="3788" y="452169"/>
                  </a:lnTo>
                  <a:lnTo>
                    <a:pt x="0" y="433425"/>
                  </a:lnTo>
                  <a:lnTo>
                    <a:pt x="0" y="48158"/>
                  </a:lnTo>
                  <a:close/>
                </a:path>
              </a:pathLst>
            </a:custGeom>
            <a:ln w="12700">
              <a:solidFill>
                <a:srgbClr val="F8D6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0">
            <a:extLst>
              <a:ext uri="{FF2B5EF4-FFF2-40B4-BE49-F238E27FC236}">
                <a16:creationId xmlns:a16="http://schemas.microsoft.com/office/drawing/2014/main" id="{CD748E53-1930-7BE1-CF15-0234ED02BBA7}"/>
              </a:ext>
            </a:extLst>
          </p:cNvPr>
          <p:cNvSpPr txBox="1"/>
          <p:nvPr/>
        </p:nvSpPr>
        <p:spPr>
          <a:xfrm>
            <a:off x="6066734" y="5673953"/>
            <a:ext cx="1898014" cy="40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Religião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Estado</a:t>
            </a:r>
            <a:r>
              <a:rPr sz="1300" spc="-5" dirty="0">
                <a:latin typeface="Calibri"/>
                <a:cs typeface="Calibri"/>
              </a:rPr>
              <a:t> 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ele</a:t>
            </a:r>
            <a:endParaRPr sz="1300">
              <a:latin typeface="Calibri"/>
              <a:cs typeface="Calibri"/>
            </a:endParaRPr>
          </a:p>
          <a:p>
            <a:pPr marL="635" algn="ctr">
              <a:lnSpc>
                <a:spcPts val="1495"/>
              </a:lnSpc>
            </a:pPr>
            <a:r>
              <a:rPr sz="1300" spc="-10" dirty="0">
                <a:latin typeface="Calibri"/>
                <a:cs typeface="Calibri"/>
              </a:rPr>
              <a:t>subordinado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098" name="Picture 2" descr="Constituição de 1824: características e resumo - Mundo Educação">
            <a:extLst>
              <a:ext uri="{FF2B5EF4-FFF2-40B4-BE49-F238E27FC236}">
                <a16:creationId xmlns:a16="http://schemas.microsoft.com/office/drawing/2014/main" id="{30E4E1ED-016F-5131-91DB-24E5B803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11" y="1129657"/>
            <a:ext cx="3258728" cy="54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stituição do Império do Brasil (1824) - IDEG">
            <a:extLst>
              <a:ext uri="{FF2B5EF4-FFF2-40B4-BE49-F238E27FC236}">
                <a16:creationId xmlns:a16="http://schemas.microsoft.com/office/drawing/2014/main" id="{A0C593F7-CC23-644D-68D8-6A885908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1" y="1129658"/>
            <a:ext cx="3097971" cy="54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59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5">
            <a:extLst>
              <a:ext uri="{FF2B5EF4-FFF2-40B4-BE49-F238E27FC236}">
                <a16:creationId xmlns:a16="http://schemas.microsoft.com/office/drawing/2014/main" id="{8A7A1B9E-6BC6-52FF-9EBA-F5A6E0BA2EBF}"/>
              </a:ext>
            </a:extLst>
          </p:cNvPr>
          <p:cNvSpPr txBox="1"/>
          <p:nvPr/>
        </p:nvSpPr>
        <p:spPr>
          <a:xfrm>
            <a:off x="759200" y="1361059"/>
            <a:ext cx="118161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-5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derador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object 6">
            <a:extLst>
              <a:ext uri="{FF2B5EF4-FFF2-40B4-BE49-F238E27FC236}">
                <a16:creationId xmlns:a16="http://schemas.microsoft.com/office/drawing/2014/main" id="{7DC91F51-9281-FB8C-B455-7D1D639AB30B}"/>
              </a:ext>
            </a:extLst>
          </p:cNvPr>
          <p:cNvGrpSpPr/>
          <p:nvPr/>
        </p:nvGrpSpPr>
        <p:grpSpPr>
          <a:xfrm>
            <a:off x="3049270" y="879094"/>
            <a:ext cx="7117715" cy="963930"/>
            <a:chOff x="3049270" y="879094"/>
            <a:chExt cx="7117715" cy="963930"/>
          </a:xfrm>
        </p:grpSpPr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7687B794-952B-1407-9D0C-7F19067FD78F}"/>
                </a:ext>
              </a:extLst>
            </p:cNvPr>
            <p:cNvSpPr/>
            <p:nvPr/>
          </p:nvSpPr>
          <p:spPr>
            <a:xfrm>
              <a:off x="3055620" y="88544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30">
                  <a:moveTo>
                    <a:pt x="6946391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6946391" y="950976"/>
                  </a:lnTo>
                  <a:lnTo>
                    <a:pt x="6996476" y="942892"/>
                  </a:lnTo>
                  <a:lnTo>
                    <a:pt x="7039983" y="920386"/>
                  </a:lnTo>
                  <a:lnTo>
                    <a:pt x="7074298" y="886071"/>
                  </a:lnTo>
                  <a:lnTo>
                    <a:pt x="7096804" y="842564"/>
                  </a:lnTo>
                  <a:lnTo>
                    <a:pt x="7104887" y="792479"/>
                  </a:lnTo>
                  <a:lnTo>
                    <a:pt x="7104887" y="158495"/>
                  </a:lnTo>
                  <a:lnTo>
                    <a:pt x="7096804" y="108411"/>
                  </a:lnTo>
                  <a:lnTo>
                    <a:pt x="7074298" y="64904"/>
                  </a:lnTo>
                  <a:lnTo>
                    <a:pt x="7039983" y="30589"/>
                  </a:lnTo>
                  <a:lnTo>
                    <a:pt x="6996476" y="8083"/>
                  </a:lnTo>
                  <a:lnTo>
                    <a:pt x="69463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AD51E137-D51D-00AB-C447-6360288ACC11}"/>
                </a:ext>
              </a:extLst>
            </p:cNvPr>
            <p:cNvSpPr/>
            <p:nvPr/>
          </p:nvSpPr>
          <p:spPr>
            <a:xfrm>
              <a:off x="3055620" y="88544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30">
                  <a:moveTo>
                    <a:pt x="7104887" y="158495"/>
                  </a:moveTo>
                  <a:lnTo>
                    <a:pt x="7104887" y="792479"/>
                  </a:lnTo>
                  <a:lnTo>
                    <a:pt x="7096804" y="842564"/>
                  </a:lnTo>
                  <a:lnTo>
                    <a:pt x="7074298" y="886071"/>
                  </a:lnTo>
                  <a:lnTo>
                    <a:pt x="7039983" y="920386"/>
                  </a:lnTo>
                  <a:lnTo>
                    <a:pt x="6996476" y="942892"/>
                  </a:lnTo>
                  <a:lnTo>
                    <a:pt x="6946391" y="950976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6946391" y="0"/>
                  </a:lnTo>
                  <a:lnTo>
                    <a:pt x="6996476" y="8083"/>
                  </a:lnTo>
                  <a:lnTo>
                    <a:pt x="7039983" y="30589"/>
                  </a:lnTo>
                  <a:lnTo>
                    <a:pt x="7074298" y="64904"/>
                  </a:lnTo>
                  <a:lnTo>
                    <a:pt x="7096804" y="108411"/>
                  </a:lnTo>
                  <a:lnTo>
                    <a:pt x="7104887" y="15849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10">
            <a:extLst>
              <a:ext uri="{FF2B5EF4-FFF2-40B4-BE49-F238E27FC236}">
                <a16:creationId xmlns:a16="http://schemas.microsoft.com/office/drawing/2014/main" id="{975B9602-5F46-6E93-E7FF-9BF47B51B09A}"/>
              </a:ext>
            </a:extLst>
          </p:cNvPr>
          <p:cNvSpPr txBox="1"/>
          <p:nvPr/>
        </p:nvSpPr>
        <p:spPr>
          <a:xfrm>
            <a:off x="3536696" y="1284858"/>
            <a:ext cx="295592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Calibri"/>
                <a:cs typeface="Calibri"/>
              </a:rPr>
              <a:t>Conselho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Estado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69" name="object 11">
            <a:extLst>
              <a:ext uri="{FF2B5EF4-FFF2-40B4-BE49-F238E27FC236}">
                <a16:creationId xmlns:a16="http://schemas.microsoft.com/office/drawing/2014/main" id="{024832BE-254D-9BE9-632D-E84028BE85E8}"/>
              </a:ext>
            </a:extLst>
          </p:cNvPr>
          <p:cNvGrpSpPr/>
          <p:nvPr/>
        </p:nvGrpSpPr>
        <p:grpSpPr>
          <a:xfrm>
            <a:off x="2025142" y="2197354"/>
            <a:ext cx="1036955" cy="1475740"/>
            <a:chOff x="2025142" y="2197354"/>
            <a:chExt cx="1036955" cy="1475740"/>
          </a:xfrm>
        </p:grpSpPr>
        <p:sp>
          <p:nvSpPr>
            <p:cNvPr id="70" name="object 12">
              <a:extLst>
                <a:ext uri="{FF2B5EF4-FFF2-40B4-BE49-F238E27FC236}">
                  <a16:creationId xmlns:a16="http://schemas.microsoft.com/office/drawing/2014/main" id="{C9C26F48-B72B-CF35-6B77-C1348630DAA3}"/>
                </a:ext>
              </a:extLst>
            </p:cNvPr>
            <p:cNvSpPr/>
            <p:nvPr/>
          </p:nvSpPr>
          <p:spPr>
            <a:xfrm>
              <a:off x="2031492" y="220370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512063" y="512063"/>
                  </a:lnTo>
                  <a:lnTo>
                    <a:pt x="0" y="0"/>
                  </a:lnTo>
                  <a:lnTo>
                    <a:pt x="0" y="950976"/>
                  </a:lnTo>
                  <a:lnTo>
                    <a:pt x="512063" y="1463040"/>
                  </a:lnTo>
                  <a:lnTo>
                    <a:pt x="1024127" y="950976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38F2BB9B-41FF-61C4-7D13-D9CAE731B103}"/>
                </a:ext>
              </a:extLst>
            </p:cNvPr>
            <p:cNvSpPr/>
            <p:nvPr/>
          </p:nvSpPr>
          <p:spPr>
            <a:xfrm>
              <a:off x="2031492" y="220370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1024127" y="950976"/>
                  </a:lnTo>
                  <a:lnTo>
                    <a:pt x="512063" y="1463040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512063" y="512063"/>
                  </a:lnTo>
                  <a:lnTo>
                    <a:pt x="1024127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14">
            <a:extLst>
              <a:ext uri="{FF2B5EF4-FFF2-40B4-BE49-F238E27FC236}">
                <a16:creationId xmlns:a16="http://schemas.microsoft.com/office/drawing/2014/main" id="{058CB48B-199C-955F-2FB0-ECE794300994}"/>
              </a:ext>
            </a:extLst>
          </p:cNvPr>
          <p:cNvSpPr txBox="1"/>
          <p:nvPr/>
        </p:nvSpPr>
        <p:spPr>
          <a:xfrm>
            <a:off x="759200" y="2727388"/>
            <a:ext cx="102425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grpSp>
        <p:nvGrpSpPr>
          <p:cNvPr id="73" name="object 15">
            <a:extLst>
              <a:ext uri="{FF2B5EF4-FFF2-40B4-BE49-F238E27FC236}">
                <a16:creationId xmlns:a16="http://schemas.microsoft.com/office/drawing/2014/main" id="{1582264E-2B90-09D1-E0C6-16529D822DCE}"/>
              </a:ext>
            </a:extLst>
          </p:cNvPr>
          <p:cNvGrpSpPr/>
          <p:nvPr/>
        </p:nvGrpSpPr>
        <p:grpSpPr>
          <a:xfrm>
            <a:off x="3049270" y="2197354"/>
            <a:ext cx="7117715" cy="963930"/>
            <a:chOff x="3049270" y="2197354"/>
            <a:chExt cx="7117715" cy="963930"/>
          </a:xfrm>
        </p:grpSpPr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41BB23A9-E40E-9D7F-D97A-658982CF98A9}"/>
                </a:ext>
              </a:extLst>
            </p:cNvPr>
            <p:cNvSpPr/>
            <p:nvPr/>
          </p:nvSpPr>
          <p:spPr>
            <a:xfrm>
              <a:off x="3055620" y="220370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30">
                  <a:moveTo>
                    <a:pt x="6946391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6946391" y="950976"/>
                  </a:lnTo>
                  <a:lnTo>
                    <a:pt x="6996476" y="942892"/>
                  </a:lnTo>
                  <a:lnTo>
                    <a:pt x="7039983" y="920386"/>
                  </a:lnTo>
                  <a:lnTo>
                    <a:pt x="7074298" y="886071"/>
                  </a:lnTo>
                  <a:lnTo>
                    <a:pt x="7096804" y="842564"/>
                  </a:lnTo>
                  <a:lnTo>
                    <a:pt x="7104887" y="792480"/>
                  </a:lnTo>
                  <a:lnTo>
                    <a:pt x="7104887" y="158496"/>
                  </a:lnTo>
                  <a:lnTo>
                    <a:pt x="7096804" y="108411"/>
                  </a:lnTo>
                  <a:lnTo>
                    <a:pt x="7074298" y="64904"/>
                  </a:lnTo>
                  <a:lnTo>
                    <a:pt x="7039983" y="30589"/>
                  </a:lnTo>
                  <a:lnTo>
                    <a:pt x="6996476" y="8083"/>
                  </a:lnTo>
                  <a:lnTo>
                    <a:pt x="69463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3CE007CB-D479-B290-5E3B-A972F615678E}"/>
                </a:ext>
              </a:extLst>
            </p:cNvPr>
            <p:cNvSpPr/>
            <p:nvPr/>
          </p:nvSpPr>
          <p:spPr>
            <a:xfrm>
              <a:off x="3055620" y="220370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30">
                  <a:moveTo>
                    <a:pt x="7104887" y="158496"/>
                  </a:moveTo>
                  <a:lnTo>
                    <a:pt x="7104887" y="792480"/>
                  </a:lnTo>
                  <a:lnTo>
                    <a:pt x="7096804" y="842564"/>
                  </a:lnTo>
                  <a:lnTo>
                    <a:pt x="7074298" y="886071"/>
                  </a:lnTo>
                  <a:lnTo>
                    <a:pt x="7039983" y="920386"/>
                  </a:lnTo>
                  <a:lnTo>
                    <a:pt x="6996476" y="942892"/>
                  </a:lnTo>
                  <a:lnTo>
                    <a:pt x="6946391" y="950976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6946391" y="0"/>
                  </a:lnTo>
                  <a:lnTo>
                    <a:pt x="6996476" y="8083"/>
                  </a:lnTo>
                  <a:lnTo>
                    <a:pt x="7039983" y="30589"/>
                  </a:lnTo>
                  <a:lnTo>
                    <a:pt x="7074298" y="64904"/>
                  </a:lnTo>
                  <a:lnTo>
                    <a:pt x="7096804" y="108411"/>
                  </a:lnTo>
                  <a:lnTo>
                    <a:pt x="7104887" y="15849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18">
            <a:extLst>
              <a:ext uri="{FF2B5EF4-FFF2-40B4-BE49-F238E27FC236}">
                <a16:creationId xmlns:a16="http://schemas.microsoft.com/office/drawing/2014/main" id="{6AF905E8-6FC6-01E6-AD96-68A901CB832E}"/>
              </a:ext>
            </a:extLst>
          </p:cNvPr>
          <p:cNvSpPr txBox="1"/>
          <p:nvPr/>
        </p:nvSpPr>
        <p:spPr>
          <a:xfrm>
            <a:off x="3250183" y="2401951"/>
            <a:ext cx="36207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2900" spc="-10" dirty="0">
                <a:latin typeface="Calibri"/>
                <a:cs typeface="Calibri"/>
              </a:rPr>
              <a:t>Imperador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ministros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77" name="object 19">
            <a:extLst>
              <a:ext uri="{FF2B5EF4-FFF2-40B4-BE49-F238E27FC236}">
                <a16:creationId xmlns:a16="http://schemas.microsoft.com/office/drawing/2014/main" id="{00930813-21F3-4803-FAD2-101584968714}"/>
              </a:ext>
            </a:extLst>
          </p:cNvPr>
          <p:cNvGrpSpPr/>
          <p:nvPr/>
        </p:nvGrpSpPr>
        <p:grpSpPr>
          <a:xfrm>
            <a:off x="2025142" y="3515614"/>
            <a:ext cx="1036955" cy="1475740"/>
            <a:chOff x="2025142" y="3515614"/>
            <a:chExt cx="1036955" cy="1475740"/>
          </a:xfrm>
        </p:grpSpPr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566ACECC-4BC8-C38A-A7F7-D3A5DF5B069F}"/>
                </a:ext>
              </a:extLst>
            </p:cNvPr>
            <p:cNvSpPr/>
            <p:nvPr/>
          </p:nvSpPr>
          <p:spPr>
            <a:xfrm>
              <a:off x="2031492" y="352196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512063" y="512063"/>
                  </a:lnTo>
                  <a:lnTo>
                    <a:pt x="0" y="0"/>
                  </a:lnTo>
                  <a:lnTo>
                    <a:pt x="0" y="950976"/>
                  </a:lnTo>
                  <a:lnTo>
                    <a:pt x="512063" y="1463040"/>
                  </a:lnTo>
                  <a:lnTo>
                    <a:pt x="1024127" y="950976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57B2A211-26C3-2C01-D4AF-5F94C3D28AA3}"/>
                </a:ext>
              </a:extLst>
            </p:cNvPr>
            <p:cNvSpPr/>
            <p:nvPr/>
          </p:nvSpPr>
          <p:spPr>
            <a:xfrm>
              <a:off x="2031492" y="352196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1024127" y="950976"/>
                  </a:lnTo>
                  <a:lnTo>
                    <a:pt x="512063" y="1463040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512063" y="512063"/>
                  </a:lnTo>
                  <a:lnTo>
                    <a:pt x="1024127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A887EA9B-893A-DD34-DB77-AD0B5D9F8657}"/>
              </a:ext>
            </a:extLst>
          </p:cNvPr>
          <p:cNvSpPr txBox="1"/>
          <p:nvPr/>
        </p:nvSpPr>
        <p:spPr>
          <a:xfrm>
            <a:off x="669852" y="3997579"/>
            <a:ext cx="11136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Legislativo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object 23">
            <a:extLst>
              <a:ext uri="{FF2B5EF4-FFF2-40B4-BE49-F238E27FC236}">
                <a16:creationId xmlns:a16="http://schemas.microsoft.com/office/drawing/2014/main" id="{4E3774BA-7494-3873-B2AF-6E4B369CE748}"/>
              </a:ext>
            </a:extLst>
          </p:cNvPr>
          <p:cNvGrpSpPr/>
          <p:nvPr/>
        </p:nvGrpSpPr>
        <p:grpSpPr>
          <a:xfrm>
            <a:off x="3049270" y="3515614"/>
            <a:ext cx="7117715" cy="963930"/>
            <a:chOff x="3049270" y="3515614"/>
            <a:chExt cx="7117715" cy="963930"/>
          </a:xfrm>
        </p:grpSpPr>
        <p:sp>
          <p:nvSpPr>
            <p:cNvPr id="82" name="object 24">
              <a:extLst>
                <a:ext uri="{FF2B5EF4-FFF2-40B4-BE49-F238E27FC236}">
                  <a16:creationId xmlns:a16="http://schemas.microsoft.com/office/drawing/2014/main" id="{B0A8FB0E-5C7B-EF19-F66B-8B762F5151A3}"/>
                </a:ext>
              </a:extLst>
            </p:cNvPr>
            <p:cNvSpPr/>
            <p:nvPr/>
          </p:nvSpPr>
          <p:spPr>
            <a:xfrm>
              <a:off x="3055620" y="352196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29">
                  <a:moveTo>
                    <a:pt x="6946391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6946391" y="950976"/>
                  </a:lnTo>
                  <a:lnTo>
                    <a:pt x="6996476" y="942892"/>
                  </a:lnTo>
                  <a:lnTo>
                    <a:pt x="7039983" y="920386"/>
                  </a:lnTo>
                  <a:lnTo>
                    <a:pt x="7074298" y="886071"/>
                  </a:lnTo>
                  <a:lnTo>
                    <a:pt x="7096804" y="842564"/>
                  </a:lnTo>
                  <a:lnTo>
                    <a:pt x="7104887" y="792480"/>
                  </a:lnTo>
                  <a:lnTo>
                    <a:pt x="7104887" y="158496"/>
                  </a:lnTo>
                  <a:lnTo>
                    <a:pt x="7096804" y="108411"/>
                  </a:lnTo>
                  <a:lnTo>
                    <a:pt x="7074298" y="64904"/>
                  </a:lnTo>
                  <a:lnTo>
                    <a:pt x="7039983" y="30589"/>
                  </a:lnTo>
                  <a:lnTo>
                    <a:pt x="6996476" y="8083"/>
                  </a:lnTo>
                  <a:lnTo>
                    <a:pt x="69463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5">
              <a:extLst>
                <a:ext uri="{FF2B5EF4-FFF2-40B4-BE49-F238E27FC236}">
                  <a16:creationId xmlns:a16="http://schemas.microsoft.com/office/drawing/2014/main" id="{8A3125EB-A296-2F47-A66B-64754BED49A3}"/>
                </a:ext>
              </a:extLst>
            </p:cNvPr>
            <p:cNvSpPr/>
            <p:nvPr/>
          </p:nvSpPr>
          <p:spPr>
            <a:xfrm>
              <a:off x="3055620" y="3521964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29">
                  <a:moveTo>
                    <a:pt x="7104887" y="158496"/>
                  </a:moveTo>
                  <a:lnTo>
                    <a:pt x="7104887" y="792480"/>
                  </a:lnTo>
                  <a:lnTo>
                    <a:pt x="7096804" y="842564"/>
                  </a:lnTo>
                  <a:lnTo>
                    <a:pt x="7074298" y="886071"/>
                  </a:lnTo>
                  <a:lnTo>
                    <a:pt x="7039983" y="920386"/>
                  </a:lnTo>
                  <a:lnTo>
                    <a:pt x="6996476" y="942892"/>
                  </a:lnTo>
                  <a:lnTo>
                    <a:pt x="6946391" y="950976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6946391" y="0"/>
                  </a:lnTo>
                  <a:lnTo>
                    <a:pt x="6996476" y="8083"/>
                  </a:lnTo>
                  <a:lnTo>
                    <a:pt x="7039983" y="30589"/>
                  </a:lnTo>
                  <a:lnTo>
                    <a:pt x="7074298" y="64904"/>
                  </a:lnTo>
                  <a:lnTo>
                    <a:pt x="7096804" y="108411"/>
                  </a:lnTo>
                  <a:lnTo>
                    <a:pt x="7104887" y="15849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26">
            <a:extLst>
              <a:ext uri="{FF2B5EF4-FFF2-40B4-BE49-F238E27FC236}">
                <a16:creationId xmlns:a16="http://schemas.microsoft.com/office/drawing/2014/main" id="{7928FA10-85F7-CE71-6B70-CD4EB9C6967E}"/>
              </a:ext>
            </a:extLst>
          </p:cNvPr>
          <p:cNvSpPr txBox="1"/>
          <p:nvPr/>
        </p:nvSpPr>
        <p:spPr>
          <a:xfrm>
            <a:off x="3250183" y="3518408"/>
            <a:ext cx="6783705" cy="871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ts val="3180"/>
              </a:lnSpc>
              <a:spcBef>
                <a:spcPts val="459"/>
              </a:spcBef>
              <a:buChar char="•"/>
              <a:tabLst>
                <a:tab pos="299720" algn="l"/>
              </a:tabLst>
            </a:pPr>
            <a:r>
              <a:rPr sz="2900" spc="-10" dirty="0">
                <a:latin typeface="Calibri"/>
                <a:cs typeface="Calibri"/>
              </a:rPr>
              <a:t>Senadores </a:t>
            </a:r>
            <a:r>
              <a:rPr sz="2900" spc="-5" dirty="0">
                <a:latin typeface="Calibri"/>
                <a:cs typeface="Calibri"/>
              </a:rPr>
              <a:t>(vitalício) </a:t>
            </a:r>
            <a:r>
              <a:rPr sz="2900" dirty="0">
                <a:latin typeface="Calibri"/>
                <a:cs typeface="Calibri"/>
              </a:rPr>
              <a:t>e </a:t>
            </a:r>
            <a:r>
              <a:rPr sz="2900" spc="-10" dirty="0">
                <a:latin typeface="Calibri"/>
                <a:cs typeface="Calibri"/>
              </a:rPr>
              <a:t>deputados </a:t>
            </a:r>
            <a:r>
              <a:rPr sz="2900" spc="-5" dirty="0">
                <a:latin typeface="Calibri"/>
                <a:cs typeface="Calibri"/>
              </a:rPr>
              <a:t>(eleição </a:t>
            </a:r>
            <a:r>
              <a:rPr sz="2900" dirty="0">
                <a:latin typeface="Calibri"/>
                <a:cs typeface="Calibri"/>
              </a:rPr>
              <a:t>a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cada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quatro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anos)</a:t>
            </a:r>
          </a:p>
        </p:txBody>
      </p:sp>
      <p:grpSp>
        <p:nvGrpSpPr>
          <p:cNvPr id="85" name="object 27">
            <a:extLst>
              <a:ext uri="{FF2B5EF4-FFF2-40B4-BE49-F238E27FC236}">
                <a16:creationId xmlns:a16="http://schemas.microsoft.com/office/drawing/2014/main" id="{DD0CBC06-F266-22BB-550E-2B2D1C659E46}"/>
              </a:ext>
            </a:extLst>
          </p:cNvPr>
          <p:cNvGrpSpPr/>
          <p:nvPr/>
        </p:nvGrpSpPr>
        <p:grpSpPr>
          <a:xfrm>
            <a:off x="2025142" y="4833873"/>
            <a:ext cx="1036955" cy="1475740"/>
            <a:chOff x="2025142" y="4833873"/>
            <a:chExt cx="1036955" cy="1475740"/>
          </a:xfrm>
        </p:grpSpPr>
        <p:sp>
          <p:nvSpPr>
            <p:cNvPr id="86" name="object 28">
              <a:extLst>
                <a:ext uri="{FF2B5EF4-FFF2-40B4-BE49-F238E27FC236}">
                  <a16:creationId xmlns:a16="http://schemas.microsoft.com/office/drawing/2014/main" id="{53B580D5-E2CE-D31B-A7B3-324F5CECA461}"/>
                </a:ext>
              </a:extLst>
            </p:cNvPr>
            <p:cNvSpPr/>
            <p:nvPr/>
          </p:nvSpPr>
          <p:spPr>
            <a:xfrm>
              <a:off x="2031492" y="4840223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512063" y="512063"/>
                  </a:lnTo>
                  <a:lnTo>
                    <a:pt x="0" y="0"/>
                  </a:lnTo>
                  <a:lnTo>
                    <a:pt x="0" y="950976"/>
                  </a:lnTo>
                  <a:lnTo>
                    <a:pt x="512063" y="1463039"/>
                  </a:lnTo>
                  <a:lnTo>
                    <a:pt x="1024127" y="950976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9">
              <a:extLst>
                <a:ext uri="{FF2B5EF4-FFF2-40B4-BE49-F238E27FC236}">
                  <a16:creationId xmlns:a16="http://schemas.microsoft.com/office/drawing/2014/main" id="{F9FDAB46-F314-74FE-000C-75272BD2000A}"/>
                </a:ext>
              </a:extLst>
            </p:cNvPr>
            <p:cNvSpPr/>
            <p:nvPr/>
          </p:nvSpPr>
          <p:spPr>
            <a:xfrm>
              <a:off x="2031492" y="4840223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1024127" y="950976"/>
                  </a:lnTo>
                  <a:lnTo>
                    <a:pt x="512063" y="1463039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512063" y="512063"/>
                  </a:lnTo>
                  <a:lnTo>
                    <a:pt x="1024127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30">
            <a:extLst>
              <a:ext uri="{FF2B5EF4-FFF2-40B4-BE49-F238E27FC236}">
                <a16:creationId xmlns:a16="http://schemas.microsoft.com/office/drawing/2014/main" id="{12F47A70-0256-299B-62B5-FEB5768CDD91}"/>
              </a:ext>
            </a:extLst>
          </p:cNvPr>
          <p:cNvSpPr txBox="1"/>
          <p:nvPr/>
        </p:nvSpPr>
        <p:spPr>
          <a:xfrm>
            <a:off x="755012" y="5271019"/>
            <a:ext cx="1024254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Judiciário</a:t>
            </a:r>
          </a:p>
        </p:txBody>
      </p:sp>
      <p:grpSp>
        <p:nvGrpSpPr>
          <p:cNvPr id="89" name="object 31">
            <a:extLst>
              <a:ext uri="{FF2B5EF4-FFF2-40B4-BE49-F238E27FC236}">
                <a16:creationId xmlns:a16="http://schemas.microsoft.com/office/drawing/2014/main" id="{9E5D2523-856D-B403-D6C3-4C9D5AD67D2C}"/>
              </a:ext>
            </a:extLst>
          </p:cNvPr>
          <p:cNvGrpSpPr/>
          <p:nvPr/>
        </p:nvGrpSpPr>
        <p:grpSpPr>
          <a:xfrm>
            <a:off x="3049270" y="4833873"/>
            <a:ext cx="7117715" cy="963930"/>
            <a:chOff x="3049270" y="4833873"/>
            <a:chExt cx="7117715" cy="963930"/>
          </a:xfrm>
        </p:grpSpPr>
        <p:sp>
          <p:nvSpPr>
            <p:cNvPr id="90" name="object 32">
              <a:extLst>
                <a:ext uri="{FF2B5EF4-FFF2-40B4-BE49-F238E27FC236}">
                  <a16:creationId xmlns:a16="http://schemas.microsoft.com/office/drawing/2014/main" id="{5B70D5EE-638F-8F0F-C387-81C83278F797}"/>
                </a:ext>
              </a:extLst>
            </p:cNvPr>
            <p:cNvSpPr/>
            <p:nvPr/>
          </p:nvSpPr>
          <p:spPr>
            <a:xfrm>
              <a:off x="3055620" y="4840223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29">
                  <a:moveTo>
                    <a:pt x="6946391" y="0"/>
                  </a:moveTo>
                  <a:lnTo>
                    <a:pt x="0" y="0"/>
                  </a:lnTo>
                  <a:lnTo>
                    <a:pt x="0" y="950976"/>
                  </a:lnTo>
                  <a:lnTo>
                    <a:pt x="6946391" y="950976"/>
                  </a:lnTo>
                  <a:lnTo>
                    <a:pt x="6996476" y="942895"/>
                  </a:lnTo>
                  <a:lnTo>
                    <a:pt x="7039983" y="920393"/>
                  </a:lnTo>
                  <a:lnTo>
                    <a:pt x="7074298" y="886082"/>
                  </a:lnTo>
                  <a:lnTo>
                    <a:pt x="7096804" y="842574"/>
                  </a:lnTo>
                  <a:lnTo>
                    <a:pt x="7104887" y="792479"/>
                  </a:lnTo>
                  <a:lnTo>
                    <a:pt x="7104887" y="158495"/>
                  </a:lnTo>
                  <a:lnTo>
                    <a:pt x="7096804" y="108411"/>
                  </a:lnTo>
                  <a:lnTo>
                    <a:pt x="7074298" y="64904"/>
                  </a:lnTo>
                  <a:lnTo>
                    <a:pt x="7039983" y="30589"/>
                  </a:lnTo>
                  <a:lnTo>
                    <a:pt x="6996476" y="8083"/>
                  </a:lnTo>
                  <a:lnTo>
                    <a:pt x="69463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3">
              <a:extLst>
                <a:ext uri="{FF2B5EF4-FFF2-40B4-BE49-F238E27FC236}">
                  <a16:creationId xmlns:a16="http://schemas.microsoft.com/office/drawing/2014/main" id="{C2AB8510-F671-95E2-BD7A-F983A5B3A0F8}"/>
                </a:ext>
              </a:extLst>
            </p:cNvPr>
            <p:cNvSpPr/>
            <p:nvPr/>
          </p:nvSpPr>
          <p:spPr>
            <a:xfrm>
              <a:off x="3055620" y="4840223"/>
              <a:ext cx="7105015" cy="951230"/>
            </a:xfrm>
            <a:custGeom>
              <a:avLst/>
              <a:gdLst/>
              <a:ahLst/>
              <a:cxnLst/>
              <a:rect l="l" t="t" r="r" b="b"/>
              <a:pathLst>
                <a:path w="7105015" h="951229">
                  <a:moveTo>
                    <a:pt x="7104887" y="158495"/>
                  </a:moveTo>
                  <a:lnTo>
                    <a:pt x="7104887" y="792479"/>
                  </a:lnTo>
                  <a:lnTo>
                    <a:pt x="7096804" y="842574"/>
                  </a:lnTo>
                  <a:lnTo>
                    <a:pt x="7074298" y="886082"/>
                  </a:lnTo>
                  <a:lnTo>
                    <a:pt x="7039983" y="920393"/>
                  </a:lnTo>
                  <a:lnTo>
                    <a:pt x="6996476" y="942895"/>
                  </a:lnTo>
                  <a:lnTo>
                    <a:pt x="6946391" y="950976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6946391" y="0"/>
                  </a:lnTo>
                  <a:lnTo>
                    <a:pt x="6996476" y="8083"/>
                  </a:lnTo>
                  <a:lnTo>
                    <a:pt x="7039983" y="30589"/>
                  </a:lnTo>
                  <a:lnTo>
                    <a:pt x="7074298" y="64904"/>
                  </a:lnTo>
                  <a:lnTo>
                    <a:pt x="7096804" y="108411"/>
                  </a:lnTo>
                  <a:lnTo>
                    <a:pt x="7104887" y="15849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34">
            <a:extLst>
              <a:ext uri="{FF2B5EF4-FFF2-40B4-BE49-F238E27FC236}">
                <a16:creationId xmlns:a16="http://schemas.microsoft.com/office/drawing/2014/main" id="{E8F080F7-CF01-7961-D6FD-FB8B684561D7}"/>
              </a:ext>
            </a:extLst>
          </p:cNvPr>
          <p:cNvSpPr txBox="1"/>
          <p:nvPr/>
        </p:nvSpPr>
        <p:spPr>
          <a:xfrm>
            <a:off x="3250183" y="4837302"/>
            <a:ext cx="5556885" cy="871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indent="-287020">
              <a:lnSpc>
                <a:spcPts val="3180"/>
              </a:lnSpc>
              <a:spcBef>
                <a:spcPts val="459"/>
              </a:spcBef>
              <a:buChar char="•"/>
              <a:tabLst>
                <a:tab pos="299720" algn="l"/>
              </a:tabLst>
            </a:pPr>
            <a:r>
              <a:rPr sz="2900" spc="-10" dirty="0">
                <a:latin typeface="Calibri"/>
                <a:cs typeface="Calibri"/>
              </a:rPr>
              <a:t>Juízes </a:t>
            </a:r>
            <a:r>
              <a:rPr sz="2900" spc="-5" dirty="0">
                <a:latin typeface="Calibri"/>
                <a:cs typeface="Calibri"/>
              </a:rPr>
              <a:t>do </a:t>
            </a:r>
            <a:r>
              <a:rPr sz="2900" spc="-10" dirty="0">
                <a:latin typeface="Calibri"/>
                <a:cs typeface="Calibri"/>
              </a:rPr>
              <a:t>Supremo </a:t>
            </a:r>
            <a:r>
              <a:rPr sz="2900" spc="-25" dirty="0">
                <a:latin typeface="Calibri"/>
                <a:cs typeface="Calibri"/>
              </a:rPr>
              <a:t>Tribunal </a:t>
            </a:r>
            <a:r>
              <a:rPr sz="2900" dirty="0">
                <a:latin typeface="Calibri"/>
                <a:cs typeface="Calibri"/>
              </a:rPr>
              <a:t>e </a:t>
            </a:r>
            <a:r>
              <a:rPr sz="2900" spc="-15" dirty="0">
                <a:latin typeface="Calibri"/>
                <a:cs typeface="Calibri"/>
              </a:rPr>
              <a:t>juízes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provinciais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93" name="object 11">
            <a:extLst>
              <a:ext uri="{FF2B5EF4-FFF2-40B4-BE49-F238E27FC236}">
                <a16:creationId xmlns:a16="http://schemas.microsoft.com/office/drawing/2014/main" id="{CD97A4C2-7E84-B710-0BF7-BF32B89F9481}"/>
              </a:ext>
            </a:extLst>
          </p:cNvPr>
          <p:cNvGrpSpPr/>
          <p:nvPr/>
        </p:nvGrpSpPr>
        <p:grpSpPr>
          <a:xfrm>
            <a:off x="1979802" y="780161"/>
            <a:ext cx="1036955" cy="1475740"/>
            <a:chOff x="2025142" y="2197354"/>
            <a:chExt cx="1036955" cy="1475740"/>
          </a:xfrm>
        </p:grpSpPr>
        <p:sp>
          <p:nvSpPr>
            <p:cNvPr id="94" name="object 12">
              <a:extLst>
                <a:ext uri="{FF2B5EF4-FFF2-40B4-BE49-F238E27FC236}">
                  <a16:creationId xmlns:a16="http://schemas.microsoft.com/office/drawing/2014/main" id="{B8AA744E-A160-FA06-2FFF-6D7BD4ACD127}"/>
                </a:ext>
              </a:extLst>
            </p:cNvPr>
            <p:cNvSpPr/>
            <p:nvPr/>
          </p:nvSpPr>
          <p:spPr>
            <a:xfrm>
              <a:off x="2031492" y="220370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512063" y="512063"/>
                  </a:lnTo>
                  <a:lnTo>
                    <a:pt x="0" y="0"/>
                  </a:lnTo>
                  <a:lnTo>
                    <a:pt x="0" y="950976"/>
                  </a:lnTo>
                  <a:lnTo>
                    <a:pt x="512063" y="1463040"/>
                  </a:lnTo>
                  <a:lnTo>
                    <a:pt x="1024127" y="950976"/>
                  </a:lnTo>
                  <a:lnTo>
                    <a:pt x="10241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3">
              <a:extLst>
                <a:ext uri="{FF2B5EF4-FFF2-40B4-BE49-F238E27FC236}">
                  <a16:creationId xmlns:a16="http://schemas.microsoft.com/office/drawing/2014/main" id="{83F61511-EFB5-6502-E28B-ACA7A6D2D3D1}"/>
                </a:ext>
              </a:extLst>
            </p:cNvPr>
            <p:cNvSpPr/>
            <p:nvPr/>
          </p:nvSpPr>
          <p:spPr>
            <a:xfrm>
              <a:off x="2031492" y="2203704"/>
              <a:ext cx="1024255" cy="1463040"/>
            </a:xfrm>
            <a:custGeom>
              <a:avLst/>
              <a:gdLst/>
              <a:ahLst/>
              <a:cxnLst/>
              <a:rect l="l" t="t" r="r" b="b"/>
              <a:pathLst>
                <a:path w="1024255" h="1463039">
                  <a:moveTo>
                    <a:pt x="1024127" y="0"/>
                  </a:moveTo>
                  <a:lnTo>
                    <a:pt x="1024127" y="950976"/>
                  </a:lnTo>
                  <a:lnTo>
                    <a:pt x="512063" y="1463040"/>
                  </a:lnTo>
                  <a:lnTo>
                    <a:pt x="0" y="950976"/>
                  </a:lnTo>
                  <a:lnTo>
                    <a:pt x="0" y="0"/>
                  </a:lnTo>
                  <a:lnTo>
                    <a:pt x="512063" y="512063"/>
                  </a:lnTo>
                  <a:lnTo>
                    <a:pt x="1024127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9D7A85AE-1EC2-E819-3E2E-05BD8B3E814D}"/>
              </a:ext>
            </a:extLst>
          </p:cNvPr>
          <p:cNvSpPr txBox="1"/>
          <p:nvPr/>
        </p:nvSpPr>
        <p:spPr>
          <a:xfrm>
            <a:off x="399120" y="132765"/>
            <a:ext cx="7320813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pt-BR" sz="2400" b="1" spc="9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9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INDEPENDÊNC</a:t>
            </a:r>
            <a:r>
              <a:rPr lang="pt-BR" sz="2400" b="1" spc="4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pt-BR" sz="2400" b="1" spc="-1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spc="4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pt-BR" sz="2400" b="1" spc="6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pt-BR" sz="2400" b="1" spc="5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320" indent="-28702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01320" algn="l"/>
              </a:tabLst>
            </a:pP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Poderes</a:t>
            </a: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8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371A8C-B44A-59B2-6AED-5EA36FC4E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096"/>
            <a:ext cx="10515600" cy="485782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Idade Moderna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Idade Moderna, dentro da conhecida periodização da história, estendeu-se de </a:t>
            </a:r>
            <a:r>
              <a:rPr lang="pt-BR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1453 a 1789.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Essa época, como qualquer outra, foi marcada por transformações, destacando-se o desenvolvimento comercial, a expansão marítima, o início da colonização, a consolidação da escravidão, as reformas religiosas etc.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Idade Contemporânea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É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uma divisão cronológica da história, compreendendo o período entre o início da Revolução Francesa, com a Queda da Bastilha, em </a:t>
            </a:r>
            <a:r>
              <a:rPr lang="pt-BR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 julho de 1789, até os dias atuais.</a:t>
            </a:r>
            <a:endParaRPr lang="pt-BR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0215BB-9513-923A-E6CC-4D46A7E0C557}"/>
              </a:ext>
            </a:extLst>
          </p:cNvPr>
          <p:cNvSpPr txBox="1"/>
          <p:nvPr/>
        </p:nvSpPr>
        <p:spPr>
          <a:xfrm>
            <a:off x="11036242" y="-1109271"/>
            <a:ext cx="1155758" cy="30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100" name="Picture 4" descr="Idade Moderna - História Enem | Educa Mais Brasil">
            <a:extLst>
              <a:ext uri="{FF2B5EF4-FFF2-40B4-BE49-F238E27FC236}">
                <a16:creationId xmlns:a16="http://schemas.microsoft.com/office/drawing/2014/main" id="{663DC047-C832-7DE8-A517-72BE6BCE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67" y="147639"/>
            <a:ext cx="2089254" cy="11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ade Moderna: veja as características e o contexto histórico da época |  Exame">
            <a:extLst>
              <a:ext uri="{FF2B5EF4-FFF2-40B4-BE49-F238E27FC236}">
                <a16:creationId xmlns:a16="http://schemas.microsoft.com/office/drawing/2014/main" id="{CF522CFC-D7C0-5C7A-E358-0E1C5E1D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5" y="147639"/>
            <a:ext cx="2125340" cy="1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6CA55E7-2B2F-FB41-9564-14820C75995C}"/>
              </a:ext>
            </a:extLst>
          </p:cNvPr>
          <p:cNvSpPr txBox="1"/>
          <p:nvPr/>
        </p:nvSpPr>
        <p:spPr>
          <a:xfrm>
            <a:off x="2851879" y="381607"/>
            <a:ext cx="671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</a:p>
        </p:txBody>
      </p:sp>
    </p:spTree>
    <p:extLst>
      <p:ext uri="{BB962C8B-B14F-4D97-AF65-F5344CB8AC3E}">
        <p14:creationId xmlns:p14="http://schemas.microsoft.com/office/powerpoint/2010/main" val="7680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526A7A7-B716-AABF-7B21-3663557AB4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224" y="590981"/>
            <a:ext cx="947615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800" spc="-5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Crise</a:t>
            </a:r>
            <a:r>
              <a:rPr lang="pt-BR" sz="2800" spc="-2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5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r>
              <a:rPr lang="pt-BR" sz="2800" spc="-35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brasileira do Primeiro Reinado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FBA2CFB-29A3-2528-D9E9-54CFE3042F91}"/>
              </a:ext>
            </a:extLst>
          </p:cNvPr>
          <p:cNvSpPr txBox="1"/>
          <p:nvPr/>
        </p:nvSpPr>
        <p:spPr>
          <a:xfrm>
            <a:off x="139908" y="1531272"/>
            <a:ext cx="11439868" cy="4304383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756285" lvl="1" indent="-287020" algn="just">
              <a:lnSpc>
                <a:spcPct val="100000"/>
              </a:lnSpc>
              <a:spcBef>
                <a:spcPts val="830"/>
              </a:spcBef>
              <a:buFont typeface="Wingdings"/>
              <a:buChar char=""/>
              <a:tabLst>
                <a:tab pos="75692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agroexportadora: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dependente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externo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75692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Concorrência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algodoeira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(norte-americana)</a:t>
            </a:r>
            <a:r>
              <a:rPr sz="28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açucareira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(Antilhas)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7020" algn="just">
              <a:lnSpc>
                <a:spcPct val="150000"/>
              </a:lnSpc>
              <a:buFont typeface="Wingdings"/>
              <a:buChar char=""/>
              <a:tabLst>
                <a:tab pos="75692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Endividamento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externo: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tratados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reconhecimento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Independência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guerras de </a:t>
            </a:r>
            <a:r>
              <a:rPr sz="2800" spc="-4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cs typeface="Arial" panose="020B0604020202020204" pitchFamily="34" charset="0"/>
              </a:rPr>
              <a:t>independência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(Pará, Bahia, Piau, RJ,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 das Cisplatina -  Republica Oriental do Uruguai – 1828 – Brasil e Argentina com </a:t>
            </a:r>
            <a:r>
              <a:rPr lang="pt-BR" sz="28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inferfenrência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 Inglaterra. </a:t>
            </a:r>
            <a:endParaRPr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75692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Falência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Banco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mo era a economia colonial? | Politize!">
            <a:extLst>
              <a:ext uri="{FF2B5EF4-FFF2-40B4-BE49-F238E27FC236}">
                <a16:creationId xmlns:a16="http://schemas.microsoft.com/office/drawing/2014/main" id="{AA8306B5-6A98-9D0F-74E4-D28AC556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84" y="421768"/>
            <a:ext cx="1659599" cy="10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9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042CD-7656-D414-EFD8-A56CD505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22" y="568869"/>
            <a:ext cx="6732181" cy="382771"/>
          </a:xfrm>
        </p:spPr>
        <p:txBody>
          <a:bodyPr>
            <a:normAutofit fontScale="90000"/>
          </a:bodyPr>
          <a:lstStyle/>
          <a:p>
            <a:r>
              <a:rPr lang="pt-BR" sz="4400" spc="-10" dirty="0">
                <a:latin typeface="Calibri"/>
                <a:cs typeface="Calibri"/>
              </a:rPr>
              <a:t>Fatores</a:t>
            </a:r>
            <a:r>
              <a:rPr lang="pt-BR" sz="4400" spc="-50" dirty="0">
                <a:latin typeface="Calibri"/>
                <a:cs typeface="Calibri"/>
              </a:rPr>
              <a:t> </a:t>
            </a:r>
            <a:r>
              <a:rPr lang="pt-BR" sz="4400" dirty="0">
                <a:latin typeface="Calibri"/>
                <a:cs typeface="Calibri"/>
              </a:rPr>
              <a:t>da</a:t>
            </a:r>
            <a:r>
              <a:rPr lang="pt-BR" sz="4400" spc="-50" dirty="0">
                <a:latin typeface="Calibri"/>
                <a:cs typeface="Calibri"/>
              </a:rPr>
              <a:t> </a:t>
            </a:r>
            <a:r>
              <a:rPr lang="pt-BR" sz="4400" dirty="0">
                <a:latin typeface="Calibri"/>
                <a:cs typeface="Calibri"/>
              </a:rPr>
              <a:t>crise</a:t>
            </a:r>
            <a:r>
              <a:rPr lang="pt-BR" sz="4400" spc="-45" dirty="0">
                <a:latin typeface="Calibri"/>
                <a:cs typeface="Calibri"/>
              </a:rPr>
              <a:t> </a:t>
            </a:r>
            <a:r>
              <a:rPr lang="pt-BR" sz="4400" spc="-10" dirty="0">
                <a:latin typeface="Calibri"/>
                <a:cs typeface="Calibri"/>
              </a:rPr>
              <a:t>política</a:t>
            </a:r>
            <a:br>
              <a:rPr lang="pt-BR" sz="4400" dirty="0">
                <a:latin typeface="Calibri"/>
                <a:cs typeface="Calibri"/>
              </a:rPr>
            </a:br>
            <a:endParaRPr lang="pt-BR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6BD33A2F-CC85-6165-6880-DBE270F83CE0}"/>
              </a:ext>
            </a:extLst>
          </p:cNvPr>
          <p:cNvGrpSpPr/>
          <p:nvPr/>
        </p:nvGrpSpPr>
        <p:grpSpPr>
          <a:xfrm>
            <a:off x="2028189" y="1234186"/>
            <a:ext cx="3378200" cy="1358900"/>
            <a:chOff x="2028189" y="1234186"/>
            <a:chExt cx="3378200" cy="135890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0525806-7522-5628-2805-731FD8957334}"/>
                </a:ext>
              </a:extLst>
            </p:cNvPr>
            <p:cNvSpPr/>
            <p:nvPr/>
          </p:nvSpPr>
          <p:spPr>
            <a:xfrm>
              <a:off x="2034539" y="1240536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2692146" y="0"/>
                  </a:moveTo>
                  <a:lnTo>
                    <a:pt x="0" y="0"/>
                  </a:lnTo>
                  <a:lnTo>
                    <a:pt x="672846" y="672846"/>
                  </a:lnTo>
                  <a:lnTo>
                    <a:pt x="0" y="1345691"/>
                  </a:lnTo>
                  <a:lnTo>
                    <a:pt x="2692146" y="1345691"/>
                  </a:lnTo>
                  <a:lnTo>
                    <a:pt x="3364992" y="672846"/>
                  </a:lnTo>
                  <a:lnTo>
                    <a:pt x="269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9A6440BF-3464-6472-D5A0-601D6E2B9D0C}"/>
                </a:ext>
              </a:extLst>
            </p:cNvPr>
            <p:cNvSpPr/>
            <p:nvPr/>
          </p:nvSpPr>
          <p:spPr>
            <a:xfrm>
              <a:off x="2034539" y="1240536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0" y="0"/>
                  </a:moveTo>
                  <a:lnTo>
                    <a:pt x="2692146" y="0"/>
                  </a:lnTo>
                  <a:lnTo>
                    <a:pt x="3364992" y="672846"/>
                  </a:lnTo>
                  <a:lnTo>
                    <a:pt x="2692146" y="1345691"/>
                  </a:lnTo>
                  <a:lnTo>
                    <a:pt x="0" y="1345691"/>
                  </a:lnTo>
                  <a:lnTo>
                    <a:pt x="672846" y="6728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8D578890-C4B6-89B4-AF51-5584EE4E6A68}"/>
              </a:ext>
            </a:extLst>
          </p:cNvPr>
          <p:cNvSpPr txBox="1"/>
          <p:nvPr/>
        </p:nvSpPr>
        <p:spPr>
          <a:xfrm>
            <a:off x="3000501" y="1273302"/>
            <a:ext cx="1483360" cy="11645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7145" marR="5080" indent="-5080">
              <a:lnSpc>
                <a:spcPts val="4290"/>
              </a:lnSpc>
              <a:spcBef>
                <a:spcPts val="565"/>
              </a:spcBef>
            </a:pPr>
            <a:r>
              <a:rPr sz="3900" spc="-25" dirty="0">
                <a:solidFill>
                  <a:srgbClr val="FFFFFF"/>
                </a:solidFill>
                <a:latin typeface="Calibri"/>
                <a:cs typeface="Calibri"/>
              </a:rPr>
              <a:t>Política </a:t>
            </a:r>
            <a:r>
              <a:rPr sz="3900" spc="-10" dirty="0">
                <a:solidFill>
                  <a:srgbClr val="FFFFFF"/>
                </a:solidFill>
                <a:latin typeface="Calibri"/>
                <a:cs typeface="Calibri"/>
              </a:rPr>
              <a:t>interna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E4DC6788-DFF0-5584-EF67-5066F09E06DD}"/>
              </a:ext>
            </a:extLst>
          </p:cNvPr>
          <p:cNvGrpSpPr/>
          <p:nvPr/>
        </p:nvGrpSpPr>
        <p:grpSpPr>
          <a:xfrm>
            <a:off x="4955794" y="1348486"/>
            <a:ext cx="2806700" cy="1130300"/>
            <a:chOff x="4955794" y="1348486"/>
            <a:chExt cx="2806700" cy="113030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F6E4515-2FDB-1B63-60AB-9AF8F2AC37E2}"/>
                </a:ext>
              </a:extLst>
            </p:cNvPr>
            <p:cNvSpPr/>
            <p:nvPr/>
          </p:nvSpPr>
          <p:spPr>
            <a:xfrm>
              <a:off x="4962144" y="1354836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5" y="558546"/>
                  </a:lnTo>
                  <a:lnTo>
                    <a:pt x="0" y="1117091"/>
                  </a:lnTo>
                  <a:lnTo>
                    <a:pt x="2234946" y="1117091"/>
                  </a:lnTo>
                  <a:lnTo>
                    <a:pt x="2793491" y="558546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37A6CED0-40CA-689E-0FE0-6F8A91398F2A}"/>
                </a:ext>
              </a:extLst>
            </p:cNvPr>
            <p:cNvSpPr/>
            <p:nvPr/>
          </p:nvSpPr>
          <p:spPr>
            <a:xfrm>
              <a:off x="4962144" y="1354836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6"/>
                  </a:lnTo>
                  <a:lnTo>
                    <a:pt x="2234946" y="1117091"/>
                  </a:lnTo>
                  <a:lnTo>
                    <a:pt x="0" y="1117091"/>
                  </a:lnTo>
                  <a:lnTo>
                    <a:pt x="558545" y="5585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3E877513-5C58-DC05-5364-722B01C43464}"/>
              </a:ext>
            </a:extLst>
          </p:cNvPr>
          <p:cNvSpPr txBox="1"/>
          <p:nvPr/>
        </p:nvSpPr>
        <p:spPr>
          <a:xfrm>
            <a:off x="5545327" y="1295806"/>
            <a:ext cx="1950625" cy="1084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7299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Noite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Agonia</a:t>
            </a:r>
            <a:r>
              <a:rPr sz="1300" spc="5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Outorga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Constituição Repressão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60" dirty="0">
                <a:latin typeface="Calibri"/>
                <a:cs typeface="Calibri"/>
              </a:rPr>
              <a:t>à</a:t>
            </a:r>
            <a:endParaRPr sz="1300" dirty="0">
              <a:latin typeface="Calibri"/>
              <a:cs typeface="Calibri"/>
            </a:endParaRPr>
          </a:p>
          <a:p>
            <a:pPr marL="635" algn="ctr">
              <a:lnSpc>
                <a:spcPts val="1365"/>
              </a:lnSpc>
            </a:pPr>
            <a:r>
              <a:rPr sz="1300" spc="-10" dirty="0">
                <a:latin typeface="Calibri"/>
                <a:cs typeface="Calibri"/>
              </a:rPr>
              <a:t>Confederação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do</a:t>
            </a:r>
            <a:endParaRPr sz="1300" dirty="0">
              <a:latin typeface="Calibri"/>
              <a:cs typeface="Calibri"/>
            </a:endParaRPr>
          </a:p>
          <a:p>
            <a:pPr marL="1270" algn="ctr">
              <a:lnSpc>
                <a:spcPts val="1495"/>
              </a:lnSpc>
            </a:pPr>
            <a:r>
              <a:rPr sz="1300" spc="-10" dirty="0" err="1">
                <a:latin typeface="Calibri"/>
                <a:cs typeface="Calibri"/>
              </a:rPr>
              <a:t>Equador</a:t>
            </a:r>
            <a:r>
              <a:rPr lang="pt-BR" sz="1300" spc="-10" dirty="0">
                <a:latin typeface="Calibri"/>
                <a:cs typeface="Calibri"/>
              </a:rPr>
              <a:t> – Morte de Frei Caneca 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4F84545D-93AA-C48C-A338-679F56855747}"/>
              </a:ext>
            </a:extLst>
          </p:cNvPr>
          <p:cNvGrpSpPr/>
          <p:nvPr/>
        </p:nvGrpSpPr>
        <p:grpSpPr>
          <a:xfrm>
            <a:off x="7385164" y="1348486"/>
            <a:ext cx="2806700" cy="1130300"/>
            <a:chOff x="7357618" y="1348486"/>
            <a:chExt cx="2806700" cy="113030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7C4624A3-559C-F7C9-FF39-083E3133E22B}"/>
                </a:ext>
              </a:extLst>
            </p:cNvPr>
            <p:cNvSpPr/>
            <p:nvPr/>
          </p:nvSpPr>
          <p:spPr>
            <a:xfrm>
              <a:off x="7363968" y="1354836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6" y="558546"/>
                  </a:lnTo>
                  <a:lnTo>
                    <a:pt x="0" y="1117091"/>
                  </a:lnTo>
                  <a:lnTo>
                    <a:pt x="2234946" y="1117091"/>
                  </a:lnTo>
                  <a:lnTo>
                    <a:pt x="2793491" y="558546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91CA417A-27BA-4BC6-5DBD-533F307DECC7}"/>
                </a:ext>
              </a:extLst>
            </p:cNvPr>
            <p:cNvSpPr/>
            <p:nvPr/>
          </p:nvSpPr>
          <p:spPr>
            <a:xfrm>
              <a:off x="7363968" y="1354836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6"/>
                  </a:lnTo>
                  <a:lnTo>
                    <a:pt x="2234946" y="1117091"/>
                  </a:lnTo>
                  <a:lnTo>
                    <a:pt x="0" y="1117091"/>
                  </a:lnTo>
                  <a:lnTo>
                    <a:pt x="558546" y="5585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39979634-1D81-5C08-D201-0FA92244E437}"/>
              </a:ext>
            </a:extLst>
          </p:cNvPr>
          <p:cNvSpPr txBox="1"/>
          <p:nvPr/>
        </p:nvSpPr>
        <p:spPr>
          <a:xfrm>
            <a:off x="7736082" y="1447238"/>
            <a:ext cx="2204428" cy="88229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300" dirty="0">
                <a:latin typeface="Calibri"/>
                <a:cs typeface="Calibri"/>
              </a:rPr>
              <a:t>Noite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das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 err="1">
                <a:latin typeface="Calibri"/>
                <a:cs typeface="Calibri"/>
              </a:rPr>
              <a:t>Garrafadas</a:t>
            </a:r>
            <a:r>
              <a:rPr lang="pt-BR" sz="1300" spc="-10" dirty="0">
                <a:latin typeface="Calibri"/>
                <a:cs typeface="Calibri"/>
              </a:rPr>
              <a:t> – </a:t>
            </a:r>
            <a:endParaRPr sz="1300" dirty="0">
              <a:latin typeface="Calibri"/>
              <a:cs typeface="Calibri"/>
            </a:endParaRPr>
          </a:p>
          <a:p>
            <a:pPr marL="233045" marR="225425" algn="ctr">
              <a:lnSpc>
                <a:spcPts val="1430"/>
              </a:lnSpc>
              <a:spcBef>
                <a:spcPts val="575"/>
              </a:spcBef>
            </a:pPr>
            <a:r>
              <a:rPr sz="1300" spc="-10" dirty="0">
                <a:latin typeface="Calibri"/>
                <a:cs typeface="Calibri"/>
              </a:rPr>
              <a:t>Ministério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dos </a:t>
            </a:r>
            <a:r>
              <a:rPr sz="1300" spc="-10" dirty="0" err="1">
                <a:latin typeface="Calibri"/>
                <a:cs typeface="Calibri"/>
              </a:rPr>
              <a:t>Marqueses</a:t>
            </a:r>
            <a:r>
              <a:rPr lang="pt-BR" sz="1300" spc="-10" dirty="0">
                <a:latin typeface="Calibri"/>
                <a:cs typeface="Calibri"/>
              </a:rPr>
              <a:t> – Falecimento de Líbero Badaró 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23B0EB8F-CB80-FE1A-3138-1231E2086E11}"/>
              </a:ext>
            </a:extLst>
          </p:cNvPr>
          <p:cNvGrpSpPr/>
          <p:nvPr/>
        </p:nvGrpSpPr>
        <p:grpSpPr>
          <a:xfrm>
            <a:off x="2028189" y="2768854"/>
            <a:ext cx="3378200" cy="1358900"/>
            <a:chOff x="2028189" y="2768854"/>
            <a:chExt cx="3378200" cy="135890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0C3C412E-4085-BFED-D269-CD78A0DD6869}"/>
                </a:ext>
              </a:extLst>
            </p:cNvPr>
            <p:cNvSpPr/>
            <p:nvPr/>
          </p:nvSpPr>
          <p:spPr>
            <a:xfrm>
              <a:off x="2034539" y="2775204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2692146" y="0"/>
                  </a:moveTo>
                  <a:lnTo>
                    <a:pt x="0" y="0"/>
                  </a:lnTo>
                  <a:lnTo>
                    <a:pt x="672846" y="672846"/>
                  </a:lnTo>
                  <a:lnTo>
                    <a:pt x="0" y="1345692"/>
                  </a:lnTo>
                  <a:lnTo>
                    <a:pt x="2692146" y="1345692"/>
                  </a:lnTo>
                  <a:lnTo>
                    <a:pt x="3364992" y="672846"/>
                  </a:lnTo>
                  <a:lnTo>
                    <a:pt x="269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0BC1937-E778-2234-991B-CBC96FBC7004}"/>
                </a:ext>
              </a:extLst>
            </p:cNvPr>
            <p:cNvSpPr/>
            <p:nvPr/>
          </p:nvSpPr>
          <p:spPr>
            <a:xfrm>
              <a:off x="2034539" y="2775204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0" y="0"/>
                  </a:moveTo>
                  <a:lnTo>
                    <a:pt x="2692146" y="0"/>
                  </a:lnTo>
                  <a:lnTo>
                    <a:pt x="3364992" y="672846"/>
                  </a:lnTo>
                  <a:lnTo>
                    <a:pt x="2692146" y="1345692"/>
                  </a:lnTo>
                  <a:lnTo>
                    <a:pt x="0" y="1345692"/>
                  </a:lnTo>
                  <a:lnTo>
                    <a:pt x="672846" y="67284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8">
            <a:extLst>
              <a:ext uri="{FF2B5EF4-FFF2-40B4-BE49-F238E27FC236}">
                <a16:creationId xmlns:a16="http://schemas.microsoft.com/office/drawing/2014/main" id="{467D6227-12E7-2EC5-0FBB-381CA44D210F}"/>
              </a:ext>
            </a:extLst>
          </p:cNvPr>
          <p:cNvSpPr txBox="1"/>
          <p:nvPr/>
        </p:nvSpPr>
        <p:spPr>
          <a:xfrm>
            <a:off x="2962401" y="2807919"/>
            <a:ext cx="1558925" cy="11645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38100">
              <a:lnSpc>
                <a:spcPts val="4290"/>
              </a:lnSpc>
              <a:spcBef>
                <a:spcPts val="570"/>
              </a:spcBef>
            </a:pPr>
            <a:r>
              <a:rPr sz="3900" spc="-10" dirty="0">
                <a:solidFill>
                  <a:srgbClr val="FFFFFF"/>
                </a:solidFill>
                <a:latin typeface="Calibri"/>
                <a:cs typeface="Calibri"/>
              </a:rPr>
              <a:t>Política </a:t>
            </a:r>
            <a:r>
              <a:rPr sz="3900" spc="-25" dirty="0">
                <a:solidFill>
                  <a:srgbClr val="FFFFFF"/>
                </a:solidFill>
                <a:latin typeface="Calibri"/>
                <a:cs typeface="Calibri"/>
              </a:rPr>
              <a:t>externa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C5CA7437-1F4E-611C-1F4C-1D3C7CB40337}"/>
              </a:ext>
            </a:extLst>
          </p:cNvPr>
          <p:cNvGrpSpPr/>
          <p:nvPr/>
        </p:nvGrpSpPr>
        <p:grpSpPr>
          <a:xfrm>
            <a:off x="4955794" y="2883154"/>
            <a:ext cx="2806700" cy="1130300"/>
            <a:chOff x="4955794" y="2883154"/>
            <a:chExt cx="2806700" cy="1130300"/>
          </a:xfrm>
        </p:grpSpPr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F4DE9FFD-19BD-1395-48BF-BDCAD421A1FD}"/>
                </a:ext>
              </a:extLst>
            </p:cNvPr>
            <p:cNvSpPr/>
            <p:nvPr/>
          </p:nvSpPr>
          <p:spPr>
            <a:xfrm>
              <a:off x="4962144" y="2889504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5" y="558546"/>
                  </a:lnTo>
                  <a:lnTo>
                    <a:pt x="0" y="1117092"/>
                  </a:lnTo>
                  <a:lnTo>
                    <a:pt x="2234946" y="1117092"/>
                  </a:lnTo>
                  <a:lnTo>
                    <a:pt x="2793491" y="558546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6AD596F2-D79B-B001-F68B-5C08D50796BD}"/>
                </a:ext>
              </a:extLst>
            </p:cNvPr>
            <p:cNvSpPr/>
            <p:nvPr/>
          </p:nvSpPr>
          <p:spPr>
            <a:xfrm>
              <a:off x="4962144" y="2889504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6"/>
                  </a:lnTo>
                  <a:lnTo>
                    <a:pt x="2234946" y="1117092"/>
                  </a:lnTo>
                  <a:lnTo>
                    <a:pt x="0" y="1117092"/>
                  </a:lnTo>
                  <a:lnTo>
                    <a:pt x="558545" y="5585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9360A552-2C24-9658-E2D7-1FCA32440456}"/>
              </a:ext>
            </a:extLst>
          </p:cNvPr>
          <p:cNvSpPr txBox="1"/>
          <p:nvPr/>
        </p:nvSpPr>
        <p:spPr>
          <a:xfrm>
            <a:off x="5703823" y="3045967"/>
            <a:ext cx="1325880" cy="7670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635" algn="ctr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latin typeface="Calibri"/>
                <a:cs typeface="Calibri"/>
              </a:rPr>
              <a:t>Guerra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 </a:t>
            </a:r>
            <a:r>
              <a:rPr sz="1300" spc="-10" dirty="0">
                <a:latin typeface="Calibri"/>
                <a:cs typeface="Calibri"/>
              </a:rPr>
              <a:t>Independência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da </a:t>
            </a:r>
            <a:r>
              <a:rPr sz="1300" spc="-10" dirty="0">
                <a:latin typeface="Calibri"/>
                <a:cs typeface="Calibri"/>
              </a:rPr>
              <a:t>Província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Cisplatina (1825-1828)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4" name="object 23">
            <a:extLst>
              <a:ext uri="{FF2B5EF4-FFF2-40B4-BE49-F238E27FC236}">
                <a16:creationId xmlns:a16="http://schemas.microsoft.com/office/drawing/2014/main" id="{5AE03B18-25E5-E336-CEB4-36867EB2C341}"/>
              </a:ext>
            </a:extLst>
          </p:cNvPr>
          <p:cNvGrpSpPr/>
          <p:nvPr/>
        </p:nvGrpSpPr>
        <p:grpSpPr>
          <a:xfrm>
            <a:off x="7357618" y="2883154"/>
            <a:ext cx="2806700" cy="1130300"/>
            <a:chOff x="7357618" y="2883154"/>
            <a:chExt cx="2806700" cy="1130300"/>
          </a:xfrm>
        </p:grpSpPr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28A31605-DB2A-7690-3CDF-B18CA2D4A248}"/>
                </a:ext>
              </a:extLst>
            </p:cNvPr>
            <p:cNvSpPr/>
            <p:nvPr/>
          </p:nvSpPr>
          <p:spPr>
            <a:xfrm>
              <a:off x="7363968" y="2889504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6" y="558546"/>
                  </a:lnTo>
                  <a:lnTo>
                    <a:pt x="0" y="1117092"/>
                  </a:lnTo>
                  <a:lnTo>
                    <a:pt x="2234946" y="1117092"/>
                  </a:lnTo>
                  <a:lnTo>
                    <a:pt x="2793491" y="558546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5635C420-1978-B00D-69A1-BA18E305B99F}"/>
                </a:ext>
              </a:extLst>
            </p:cNvPr>
            <p:cNvSpPr/>
            <p:nvPr/>
          </p:nvSpPr>
          <p:spPr>
            <a:xfrm>
              <a:off x="7363968" y="2889504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6"/>
                  </a:lnTo>
                  <a:lnTo>
                    <a:pt x="2234946" y="1117092"/>
                  </a:lnTo>
                  <a:lnTo>
                    <a:pt x="0" y="1117092"/>
                  </a:lnTo>
                  <a:lnTo>
                    <a:pt x="558546" y="55854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6">
            <a:extLst>
              <a:ext uri="{FF2B5EF4-FFF2-40B4-BE49-F238E27FC236}">
                <a16:creationId xmlns:a16="http://schemas.microsoft.com/office/drawing/2014/main" id="{4C529428-06B0-9D4A-0BAA-2A9D814DA2EB}"/>
              </a:ext>
            </a:extLst>
          </p:cNvPr>
          <p:cNvSpPr txBox="1"/>
          <p:nvPr/>
        </p:nvSpPr>
        <p:spPr>
          <a:xfrm>
            <a:off x="8124570" y="3227019"/>
            <a:ext cx="1289685" cy="40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Crise</a:t>
            </a:r>
            <a:r>
              <a:rPr sz="1300" spc="-10" dirty="0">
                <a:latin typeface="Calibri"/>
                <a:cs typeface="Calibri"/>
              </a:rPr>
              <a:t> sucessória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ao</a:t>
            </a:r>
            <a:endParaRPr sz="1300" dirty="0">
              <a:latin typeface="Calibri"/>
              <a:cs typeface="Calibri"/>
            </a:endParaRPr>
          </a:p>
          <a:p>
            <a:pPr marL="4445" algn="ctr">
              <a:lnSpc>
                <a:spcPts val="1495"/>
              </a:lnSpc>
            </a:pPr>
            <a:r>
              <a:rPr sz="1300" dirty="0">
                <a:latin typeface="Calibri"/>
                <a:cs typeface="Calibri"/>
              </a:rPr>
              <a:t>trono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português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28" name="object 27">
            <a:extLst>
              <a:ext uri="{FF2B5EF4-FFF2-40B4-BE49-F238E27FC236}">
                <a16:creationId xmlns:a16="http://schemas.microsoft.com/office/drawing/2014/main" id="{0A6A116B-2E65-D86F-B6A2-700C0ED5F424}"/>
              </a:ext>
            </a:extLst>
          </p:cNvPr>
          <p:cNvGrpSpPr/>
          <p:nvPr/>
        </p:nvGrpSpPr>
        <p:grpSpPr>
          <a:xfrm>
            <a:off x="2028189" y="4303521"/>
            <a:ext cx="3378200" cy="1358900"/>
            <a:chOff x="2028189" y="4303521"/>
            <a:chExt cx="3378200" cy="1358900"/>
          </a:xfrm>
        </p:grpSpPr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23068DE2-BA98-C0D1-6501-01C44E09E69F}"/>
                </a:ext>
              </a:extLst>
            </p:cNvPr>
            <p:cNvSpPr/>
            <p:nvPr/>
          </p:nvSpPr>
          <p:spPr>
            <a:xfrm>
              <a:off x="2034539" y="4309871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2692146" y="0"/>
                  </a:moveTo>
                  <a:lnTo>
                    <a:pt x="0" y="0"/>
                  </a:lnTo>
                  <a:lnTo>
                    <a:pt x="672846" y="672845"/>
                  </a:lnTo>
                  <a:lnTo>
                    <a:pt x="0" y="1345691"/>
                  </a:lnTo>
                  <a:lnTo>
                    <a:pt x="2692146" y="1345691"/>
                  </a:lnTo>
                  <a:lnTo>
                    <a:pt x="3364992" y="672845"/>
                  </a:lnTo>
                  <a:lnTo>
                    <a:pt x="26921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AF199D9C-E1F7-471B-1529-598EDBE21F4D}"/>
                </a:ext>
              </a:extLst>
            </p:cNvPr>
            <p:cNvSpPr/>
            <p:nvPr/>
          </p:nvSpPr>
          <p:spPr>
            <a:xfrm>
              <a:off x="2034539" y="4309871"/>
              <a:ext cx="3365500" cy="1346200"/>
            </a:xfrm>
            <a:custGeom>
              <a:avLst/>
              <a:gdLst/>
              <a:ahLst/>
              <a:cxnLst/>
              <a:rect l="l" t="t" r="r" b="b"/>
              <a:pathLst>
                <a:path w="3365500" h="1346200">
                  <a:moveTo>
                    <a:pt x="0" y="0"/>
                  </a:moveTo>
                  <a:lnTo>
                    <a:pt x="2692146" y="0"/>
                  </a:lnTo>
                  <a:lnTo>
                    <a:pt x="3364992" y="672845"/>
                  </a:lnTo>
                  <a:lnTo>
                    <a:pt x="2692146" y="1345691"/>
                  </a:lnTo>
                  <a:lnTo>
                    <a:pt x="0" y="1345691"/>
                  </a:lnTo>
                  <a:lnTo>
                    <a:pt x="672846" y="6728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0">
            <a:extLst>
              <a:ext uri="{FF2B5EF4-FFF2-40B4-BE49-F238E27FC236}">
                <a16:creationId xmlns:a16="http://schemas.microsoft.com/office/drawing/2014/main" id="{1DC08B1D-AD6E-DB8E-6A04-96B8F51AEF42}"/>
              </a:ext>
            </a:extLst>
          </p:cNvPr>
          <p:cNvSpPr txBox="1"/>
          <p:nvPr/>
        </p:nvSpPr>
        <p:spPr>
          <a:xfrm>
            <a:off x="2744470" y="4615433"/>
            <a:ext cx="19951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0" dirty="0">
                <a:solidFill>
                  <a:srgbClr val="FFFFFF"/>
                </a:solidFill>
                <a:latin typeface="Calibri"/>
                <a:cs typeface="Calibri"/>
              </a:rPr>
              <a:t>Economia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32" name="object 31">
            <a:extLst>
              <a:ext uri="{FF2B5EF4-FFF2-40B4-BE49-F238E27FC236}">
                <a16:creationId xmlns:a16="http://schemas.microsoft.com/office/drawing/2014/main" id="{B0ED31DF-ED88-EFE3-7451-B4CA710C9825}"/>
              </a:ext>
            </a:extLst>
          </p:cNvPr>
          <p:cNvGrpSpPr/>
          <p:nvPr/>
        </p:nvGrpSpPr>
        <p:grpSpPr>
          <a:xfrm>
            <a:off x="4955794" y="4417821"/>
            <a:ext cx="2806700" cy="1130300"/>
            <a:chOff x="4955794" y="4417821"/>
            <a:chExt cx="2806700" cy="1130300"/>
          </a:xfrm>
        </p:grpSpPr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4CA6AFA8-97C5-5F80-FDB8-F220C54AC9B6}"/>
                </a:ext>
              </a:extLst>
            </p:cNvPr>
            <p:cNvSpPr/>
            <p:nvPr/>
          </p:nvSpPr>
          <p:spPr>
            <a:xfrm>
              <a:off x="4962144" y="4424171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5" y="558545"/>
                  </a:lnTo>
                  <a:lnTo>
                    <a:pt x="0" y="1117091"/>
                  </a:lnTo>
                  <a:lnTo>
                    <a:pt x="2234946" y="1117091"/>
                  </a:lnTo>
                  <a:lnTo>
                    <a:pt x="2793491" y="558545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131BDC3F-4FF9-0998-7B35-082A63A951C7}"/>
                </a:ext>
              </a:extLst>
            </p:cNvPr>
            <p:cNvSpPr/>
            <p:nvPr/>
          </p:nvSpPr>
          <p:spPr>
            <a:xfrm>
              <a:off x="4962144" y="4424171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5"/>
                  </a:lnTo>
                  <a:lnTo>
                    <a:pt x="2234946" y="1117091"/>
                  </a:lnTo>
                  <a:lnTo>
                    <a:pt x="0" y="1117091"/>
                  </a:lnTo>
                  <a:lnTo>
                    <a:pt x="558545" y="5585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id="{F4E6565B-E5E7-A3C4-403C-CEDFB1A1A321}"/>
              </a:ext>
            </a:extLst>
          </p:cNvPr>
          <p:cNvSpPr txBox="1"/>
          <p:nvPr/>
        </p:nvSpPr>
        <p:spPr>
          <a:xfrm>
            <a:off x="5620003" y="4582439"/>
            <a:ext cx="1493520" cy="7099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0005" indent="-27940">
              <a:lnSpc>
                <a:spcPct val="100000"/>
              </a:lnSpc>
              <a:spcBef>
                <a:spcPts val="520"/>
              </a:spcBef>
            </a:pPr>
            <a:r>
              <a:rPr sz="1300" spc="-10" dirty="0">
                <a:latin typeface="Calibri"/>
                <a:cs typeface="Calibri"/>
              </a:rPr>
              <a:t>Agrarismo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exportador</a:t>
            </a:r>
            <a:endParaRPr sz="1300">
              <a:latin typeface="Calibri"/>
              <a:cs typeface="Calibri"/>
            </a:endParaRPr>
          </a:p>
          <a:p>
            <a:pPr marL="565785" marR="32384" indent="-525780">
              <a:lnSpc>
                <a:spcPts val="1430"/>
              </a:lnSpc>
              <a:spcBef>
                <a:spcPts val="575"/>
              </a:spcBef>
            </a:pPr>
            <a:r>
              <a:rPr sz="1300" spc="-10" dirty="0">
                <a:latin typeface="Calibri"/>
                <a:cs typeface="Calibri"/>
              </a:rPr>
              <a:t>Falência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Banco</a:t>
            </a:r>
            <a:r>
              <a:rPr sz="1300" spc="-25" dirty="0">
                <a:latin typeface="Calibri"/>
                <a:cs typeface="Calibri"/>
              </a:rPr>
              <a:t> do </a:t>
            </a:r>
            <a:r>
              <a:rPr sz="1300" spc="-10" dirty="0">
                <a:latin typeface="Calibri"/>
                <a:cs typeface="Calibri"/>
              </a:rPr>
              <a:t>Brasil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6" name="object 35">
            <a:extLst>
              <a:ext uri="{FF2B5EF4-FFF2-40B4-BE49-F238E27FC236}">
                <a16:creationId xmlns:a16="http://schemas.microsoft.com/office/drawing/2014/main" id="{DD0ACF93-9431-BECF-A866-E23170DCEE9C}"/>
              </a:ext>
            </a:extLst>
          </p:cNvPr>
          <p:cNvGrpSpPr/>
          <p:nvPr/>
        </p:nvGrpSpPr>
        <p:grpSpPr>
          <a:xfrm>
            <a:off x="7357618" y="4417821"/>
            <a:ext cx="2806700" cy="1130300"/>
            <a:chOff x="7357618" y="4417821"/>
            <a:chExt cx="2806700" cy="1130300"/>
          </a:xfrm>
        </p:grpSpPr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1D2972DD-305F-C3FF-82BA-5EE80D3B3C68}"/>
                </a:ext>
              </a:extLst>
            </p:cNvPr>
            <p:cNvSpPr/>
            <p:nvPr/>
          </p:nvSpPr>
          <p:spPr>
            <a:xfrm>
              <a:off x="7363968" y="4424171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2234946" y="0"/>
                  </a:moveTo>
                  <a:lnTo>
                    <a:pt x="0" y="0"/>
                  </a:lnTo>
                  <a:lnTo>
                    <a:pt x="558546" y="558545"/>
                  </a:lnTo>
                  <a:lnTo>
                    <a:pt x="0" y="1117091"/>
                  </a:lnTo>
                  <a:lnTo>
                    <a:pt x="2234946" y="1117091"/>
                  </a:lnTo>
                  <a:lnTo>
                    <a:pt x="2793491" y="558545"/>
                  </a:lnTo>
                  <a:lnTo>
                    <a:pt x="223494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6BA6D7E5-9D42-1E57-AB8F-18442420EE8C}"/>
                </a:ext>
              </a:extLst>
            </p:cNvPr>
            <p:cNvSpPr/>
            <p:nvPr/>
          </p:nvSpPr>
          <p:spPr>
            <a:xfrm>
              <a:off x="7363968" y="4424171"/>
              <a:ext cx="2794000" cy="1117600"/>
            </a:xfrm>
            <a:custGeom>
              <a:avLst/>
              <a:gdLst/>
              <a:ahLst/>
              <a:cxnLst/>
              <a:rect l="l" t="t" r="r" b="b"/>
              <a:pathLst>
                <a:path w="2794000" h="1117600">
                  <a:moveTo>
                    <a:pt x="0" y="0"/>
                  </a:moveTo>
                  <a:lnTo>
                    <a:pt x="2234946" y="0"/>
                  </a:lnTo>
                  <a:lnTo>
                    <a:pt x="2793491" y="558545"/>
                  </a:lnTo>
                  <a:lnTo>
                    <a:pt x="2234946" y="1117091"/>
                  </a:lnTo>
                  <a:lnTo>
                    <a:pt x="0" y="1117091"/>
                  </a:lnTo>
                  <a:lnTo>
                    <a:pt x="558546" y="5585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BDA5E8CC-F400-DB65-4EC3-55CFA1B2BE55}"/>
              </a:ext>
            </a:extLst>
          </p:cNvPr>
          <p:cNvSpPr txBox="1"/>
          <p:nvPr/>
        </p:nvSpPr>
        <p:spPr>
          <a:xfrm>
            <a:off x="7952358" y="4853178"/>
            <a:ext cx="16338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Dívidas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com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Inglaterra</a:t>
            </a:r>
            <a:endParaRPr sz="1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292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A9EA4F-C0DD-963E-BB0E-A8A5044B5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3" y="741104"/>
            <a:ext cx="10515600" cy="3033454"/>
          </a:xfrm>
        </p:spPr>
        <p:txBody>
          <a:bodyPr/>
          <a:lstStyle/>
          <a:p>
            <a:pPr marL="12700" indent="0">
              <a:lnSpc>
                <a:spcPct val="100000"/>
              </a:lnSpc>
              <a:spcBef>
                <a:spcPts val="925"/>
              </a:spcBef>
              <a:buNone/>
              <a:tabLst>
                <a:tab pos="298450" algn="l"/>
              </a:tabLst>
            </a:pPr>
            <a:r>
              <a:rPr lang="pt-BR" sz="200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lang="pt-BR" sz="2000" spc="-5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pt-BR" sz="2000" dirty="0">
                <a:highlight>
                  <a:srgbClr val="FFFF00"/>
                </a:highlight>
                <a:latin typeface="Calibri"/>
                <a:cs typeface="Calibri"/>
              </a:rPr>
              <a:t>abdicação</a:t>
            </a:r>
            <a:r>
              <a:rPr lang="pt-BR" sz="2000" spc="-6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pt-BR" sz="2000" spc="-10" dirty="0">
                <a:highlight>
                  <a:srgbClr val="FFFF00"/>
                </a:highlight>
                <a:latin typeface="Calibri"/>
                <a:cs typeface="Calibri"/>
              </a:rPr>
              <a:t>7/abril/1831:</a:t>
            </a:r>
            <a:endParaRPr lang="pt-BR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830"/>
              </a:spcBef>
              <a:buFont typeface="Wingdings"/>
              <a:buChar char=""/>
              <a:tabLst>
                <a:tab pos="755650" algn="l"/>
              </a:tabLst>
            </a:pPr>
            <a:r>
              <a:rPr lang="pt-BR" sz="2000" dirty="0">
                <a:latin typeface="Calibri"/>
                <a:cs typeface="Calibri"/>
              </a:rPr>
              <a:t>abdicação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D.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Pedro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trono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brasileiro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retorno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Portugal</a:t>
            </a:r>
            <a:endParaRPr lang="pt-BR" sz="2000" dirty="0">
              <a:latin typeface="Calibri"/>
              <a:cs typeface="Calibri"/>
            </a:endParaRPr>
          </a:p>
          <a:p>
            <a:pPr marL="755015" marR="5080" lvl="1" indent="-285750">
              <a:lnSpc>
                <a:spcPts val="3600"/>
              </a:lnSpc>
              <a:spcBef>
                <a:spcPts val="320"/>
              </a:spcBef>
              <a:buFont typeface="Wingdings"/>
              <a:buChar char=""/>
              <a:tabLst>
                <a:tab pos="756285" algn="l"/>
              </a:tabLst>
            </a:pPr>
            <a:r>
              <a:rPr lang="pt-BR" sz="2000" dirty="0">
                <a:latin typeface="Calibri"/>
                <a:cs typeface="Calibri"/>
              </a:rPr>
              <a:t>O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Primeiro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Reinado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foi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um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período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transição,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em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que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os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portugueses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mantiveram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spc="-25" dirty="0">
                <a:latin typeface="Calibri"/>
                <a:cs typeface="Calibri"/>
              </a:rPr>
              <a:t>no 	poder,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aliados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à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figura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imperador.</a:t>
            </a:r>
            <a:endParaRPr lang="pt-BR"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880"/>
              </a:spcBef>
              <a:buFont typeface="Wingdings"/>
              <a:buChar char=""/>
              <a:tabLst>
                <a:tab pos="755650" algn="l"/>
              </a:tabLst>
            </a:pPr>
            <a:r>
              <a:rPr lang="pt-BR" sz="2000" dirty="0">
                <a:latin typeface="Calibri"/>
                <a:cs typeface="Calibri"/>
              </a:rPr>
              <a:t>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Brasil,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apesar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independente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Portugal,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não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havia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se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livrado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dos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portugueses.</a:t>
            </a:r>
            <a:endParaRPr lang="pt-BR" sz="2000" dirty="0">
              <a:latin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25F396-51D4-7EE5-67E7-090CA92F1267}"/>
              </a:ext>
            </a:extLst>
          </p:cNvPr>
          <p:cNvSpPr txBox="1"/>
          <p:nvPr/>
        </p:nvSpPr>
        <p:spPr>
          <a:xfrm>
            <a:off x="941363" y="3888540"/>
            <a:ext cx="926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FF"/>
                </a:highlight>
              </a:rPr>
              <a:t>Observação </a:t>
            </a:r>
            <a:r>
              <a:rPr lang="pt-BR" dirty="0"/>
              <a:t>– Brasil foi transformado em regência pois o filho de </a:t>
            </a:r>
            <a:r>
              <a:rPr lang="pt-BR" dirty="0" err="1"/>
              <a:t>D.Pedro</a:t>
            </a:r>
            <a:r>
              <a:rPr lang="pt-BR" dirty="0"/>
              <a:t> tinha só 05 anos e a constituição não permitia – ( Filho -  Pedro de Alcântara) </a:t>
            </a:r>
          </a:p>
        </p:txBody>
      </p:sp>
    </p:spTree>
    <p:extLst>
      <p:ext uri="{BB962C8B-B14F-4D97-AF65-F5344CB8AC3E}">
        <p14:creationId xmlns:p14="http://schemas.microsoft.com/office/powerpoint/2010/main" val="3863788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E490853-0172-4A48-AD7C-78637FC0A97B}"/>
              </a:ext>
            </a:extLst>
          </p:cNvPr>
          <p:cNvSpPr txBox="1"/>
          <p:nvPr/>
        </p:nvSpPr>
        <p:spPr>
          <a:xfrm>
            <a:off x="1010093" y="552893"/>
            <a:ext cx="43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130" dirty="0">
                <a:highlight>
                  <a:srgbClr val="00FFFF"/>
                </a:highlight>
              </a:rPr>
              <a:t>OS</a:t>
            </a:r>
            <a:r>
              <a:rPr lang="pt-BR" spc="-190" dirty="0">
                <a:highlight>
                  <a:srgbClr val="00FFFF"/>
                </a:highlight>
              </a:rPr>
              <a:t> </a:t>
            </a:r>
            <a:r>
              <a:rPr lang="pt-BR" spc="70" dirty="0">
                <a:highlight>
                  <a:srgbClr val="00FFFF"/>
                </a:highlight>
              </a:rPr>
              <a:t>GOVERNOS</a:t>
            </a:r>
            <a:r>
              <a:rPr lang="pt-BR" spc="-210" dirty="0">
                <a:highlight>
                  <a:srgbClr val="00FFFF"/>
                </a:highlight>
              </a:rPr>
              <a:t> </a:t>
            </a:r>
            <a:r>
              <a:rPr lang="pt-BR" spc="75" dirty="0">
                <a:highlight>
                  <a:srgbClr val="00FFFF"/>
                </a:highlight>
              </a:rPr>
              <a:t>REGENCIAIS</a:t>
            </a:r>
            <a:endParaRPr lang="pt-BR" dirty="0">
              <a:highlight>
                <a:srgbClr val="00FFFF"/>
              </a:highligh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0A4CB8-2671-8410-D613-343A3E36EBBF}"/>
              </a:ext>
            </a:extLst>
          </p:cNvPr>
          <p:cNvSpPr txBox="1"/>
          <p:nvPr/>
        </p:nvSpPr>
        <p:spPr>
          <a:xfrm>
            <a:off x="723013" y="1320730"/>
            <a:ext cx="104943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354965" algn="l"/>
              </a:tabLst>
            </a:pPr>
            <a:r>
              <a:rPr lang="pt-BR" sz="2000" dirty="0">
                <a:highlight>
                  <a:srgbClr val="FFFF00"/>
                </a:highlight>
                <a:latin typeface="Calibri"/>
                <a:cs typeface="Calibri"/>
              </a:rPr>
              <a:t>O</a:t>
            </a:r>
            <a:r>
              <a:rPr lang="pt-BR" sz="2000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pt-BR" sz="2000" dirty="0">
                <a:highlight>
                  <a:srgbClr val="FFFF00"/>
                </a:highlight>
                <a:latin typeface="Calibri"/>
                <a:cs typeface="Calibri"/>
              </a:rPr>
              <a:t>novo</a:t>
            </a:r>
            <a:r>
              <a:rPr lang="pt-BR" sz="2000" spc="-5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pt-BR" sz="2000" spc="-10" dirty="0">
                <a:highlight>
                  <a:srgbClr val="FFFF00"/>
                </a:highlight>
                <a:latin typeface="Calibri"/>
                <a:cs typeface="Calibri"/>
              </a:rPr>
              <a:t>contexto</a:t>
            </a:r>
            <a:r>
              <a:rPr lang="pt-BR" sz="2000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lang="pt-BR" sz="2000" spc="-10" dirty="0">
                <a:highlight>
                  <a:srgbClr val="FFFF00"/>
                </a:highlight>
                <a:latin typeface="Calibri"/>
                <a:cs typeface="Calibri"/>
              </a:rPr>
              <a:t>político</a:t>
            </a:r>
            <a:endParaRPr lang="pt-BR" sz="20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Com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queda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d.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Pedro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saída</a:t>
            </a:r>
            <a:r>
              <a:rPr lang="pt-BR" sz="2000" spc="-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dos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portugueses</a:t>
            </a:r>
            <a:r>
              <a:rPr lang="pt-BR" sz="2000" spc="39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dos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cargos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públicos,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consolidou-</a:t>
            </a:r>
            <a:r>
              <a:rPr lang="pt-BR" sz="2000" dirty="0">
                <a:latin typeface="Calibri"/>
                <a:cs typeface="Calibri"/>
              </a:rPr>
              <a:t>se</a:t>
            </a:r>
            <a:r>
              <a:rPr lang="pt-BR" sz="2000" spc="-50" dirty="0">
                <a:latin typeface="Calibri"/>
                <a:cs typeface="Calibri"/>
              </a:rPr>
              <a:t> a </a:t>
            </a:r>
            <a:r>
              <a:rPr lang="pt-BR" sz="2000" dirty="0">
                <a:latin typeface="Calibri"/>
                <a:cs typeface="Calibri"/>
              </a:rPr>
              <a:t>independência</a:t>
            </a:r>
            <a:r>
              <a:rPr lang="pt-BR" sz="2000" spc="38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política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Brasil.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Período</a:t>
            </a:r>
            <a:r>
              <a:rPr lang="pt-BR" sz="2000" spc="-7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7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intensa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agitação</a:t>
            </a:r>
            <a:r>
              <a:rPr lang="pt-BR" sz="2000" spc="-8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social: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rebeliões</a:t>
            </a:r>
            <a:r>
              <a:rPr lang="pt-BR" sz="2000" spc="-9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regenciais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205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Início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recuperação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econômica: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café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Vale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Paraíba</a:t>
            </a:r>
            <a:endParaRPr lang="pt-BR" sz="2000" dirty="0">
              <a:latin typeface="Calibri"/>
              <a:cs typeface="Calibri"/>
            </a:endParaRPr>
          </a:p>
          <a:p>
            <a:pPr marL="812800" marR="727075" lvl="1" indent="-343535">
              <a:lnSpc>
                <a:spcPct val="150000"/>
              </a:lnSpc>
              <a:buFont typeface="Wingdings"/>
              <a:buChar char=""/>
              <a:tabLst>
                <a:tab pos="812800" algn="l"/>
              </a:tabLst>
            </a:pPr>
            <a:r>
              <a:rPr lang="pt-BR" sz="2000" dirty="0">
                <a:latin typeface="Calibri"/>
                <a:cs typeface="Calibri"/>
              </a:rPr>
              <a:t>Período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“relativa”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experiência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liberal,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federalista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republicana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–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Ato</a:t>
            </a:r>
            <a:r>
              <a:rPr lang="pt-BR" sz="2000" spc="-7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Adicional</a:t>
            </a:r>
            <a:r>
              <a:rPr lang="pt-BR" sz="2000" spc="-75" dirty="0">
                <a:latin typeface="Calibri"/>
                <a:cs typeface="Calibri"/>
              </a:rPr>
              <a:t> </a:t>
            </a:r>
            <a:r>
              <a:rPr lang="pt-BR" sz="2000" spc="-50" dirty="0">
                <a:latin typeface="Calibri"/>
                <a:cs typeface="Calibri"/>
              </a:rPr>
              <a:t>à </a:t>
            </a:r>
            <a:r>
              <a:rPr lang="pt-BR" sz="2000" dirty="0">
                <a:latin typeface="Calibri"/>
                <a:cs typeface="Calibri"/>
              </a:rPr>
              <a:t>Constituição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1824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Consolidação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Independência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Brasil</a:t>
            </a:r>
            <a:endParaRPr lang="pt-BR" sz="2000" dirty="0">
              <a:latin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45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DC0E69E-7A90-311E-0851-8176FB4C1F17}"/>
              </a:ext>
            </a:extLst>
          </p:cNvPr>
          <p:cNvSpPr txBox="1"/>
          <p:nvPr/>
        </p:nvSpPr>
        <p:spPr>
          <a:xfrm>
            <a:off x="239843" y="519150"/>
            <a:ext cx="10499041" cy="96693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00" b="1" spc="14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OS</a:t>
            </a:r>
            <a:r>
              <a:rPr sz="1400" b="1" spc="-204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1400" b="1" spc="65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G</a:t>
            </a:r>
            <a:r>
              <a:rPr sz="1400" b="1" spc="4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O</a:t>
            </a:r>
            <a:r>
              <a:rPr sz="1400" b="1" spc="9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VERNOS</a:t>
            </a:r>
            <a:r>
              <a:rPr sz="1400" b="1" spc="-225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1400" b="1" spc="55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R</a:t>
            </a:r>
            <a:r>
              <a:rPr sz="1400" b="1" spc="3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E</a:t>
            </a:r>
            <a:r>
              <a:rPr sz="1400" b="1" spc="10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GENCIAIS</a:t>
            </a:r>
            <a:r>
              <a:rPr lang="pt-BR" sz="1400" b="1" spc="100" dirty="0">
                <a:solidFill>
                  <a:srgbClr val="1F3863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– Período de Fato de Independência onde o Brasil foi governado por regentes brasileiros.</a:t>
            </a:r>
            <a:endParaRPr sz="1400" dirty="0"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10" dirty="0">
                <a:latin typeface="Calibri"/>
                <a:cs typeface="Calibri"/>
              </a:rPr>
              <a:t>Formaram-se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grupos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políticos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interessados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nas disputas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pelo </a:t>
            </a:r>
            <a:r>
              <a:rPr sz="1400" dirty="0">
                <a:latin typeface="Calibri"/>
                <a:cs typeface="Calibri"/>
              </a:rPr>
              <a:t>poder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regencial: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CBF8D56-1880-1EDE-CDAF-6AD1153C93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9692" y="1901301"/>
            <a:ext cx="7711440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8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CC7A786-0DAA-70ED-E213-048E003A0B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2" y="902208"/>
            <a:ext cx="10631423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4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F313E6D-77F6-CA53-D713-9EA4CE4A61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130" y="89526"/>
            <a:ext cx="485549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4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8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800" spc="5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-18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-26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2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spc="-229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3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GENCIAIS</a:t>
            </a:r>
            <a:endParaRPr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16700E64-FC85-5BAB-77CA-558718E457CA}"/>
              </a:ext>
            </a:extLst>
          </p:cNvPr>
          <p:cNvGrpSpPr/>
          <p:nvPr/>
        </p:nvGrpSpPr>
        <p:grpSpPr>
          <a:xfrm>
            <a:off x="916160" y="1850530"/>
            <a:ext cx="9679049" cy="2886768"/>
            <a:chOff x="829055" y="1306067"/>
            <a:chExt cx="10668000" cy="4246245"/>
          </a:xfrm>
        </p:grpSpPr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61BFCF9-E213-9B6A-6F45-B77409ECD36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5" y="1306067"/>
              <a:ext cx="4472940" cy="4245863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053DCAE0-18B4-457C-37DE-91AF002C16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2962655"/>
              <a:ext cx="5705856" cy="1095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68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6B9CBBB-5E76-4D0C-3911-8EE64119F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7715" y="3119344"/>
            <a:ext cx="40379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110" dirty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r>
              <a:rPr sz="3200" spc="9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spc="380" dirty="0">
                <a:latin typeface="Arial" panose="020B0604020202020204" pitchFamily="34" charset="0"/>
                <a:cs typeface="Arial" panose="020B0604020202020204" pitchFamily="34" charset="0"/>
              </a:rPr>
              <a:t>CÍCIOS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0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8B81822-E100-76B9-4809-477804F44B71}"/>
              </a:ext>
            </a:extLst>
          </p:cNvPr>
          <p:cNvSpPr txBox="1"/>
          <p:nvPr/>
        </p:nvSpPr>
        <p:spPr>
          <a:xfrm>
            <a:off x="582244" y="703112"/>
            <a:ext cx="10746740" cy="495109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100"/>
              </a:lnSpc>
              <a:spcBef>
                <a:spcPts val="615"/>
              </a:spcBef>
            </a:pPr>
            <a:r>
              <a:rPr sz="1800" spc="-5" dirty="0">
                <a:highlight>
                  <a:srgbClr val="FFFF00"/>
                </a:highlight>
                <a:latin typeface="Arial MT"/>
                <a:cs typeface="Arial MT"/>
              </a:rPr>
              <a:t>01</a:t>
            </a:r>
            <a:r>
              <a:rPr sz="1800" spc="-5" dirty="0">
                <a:latin typeface="Arial MT"/>
                <a:cs typeface="Arial MT"/>
              </a:rPr>
              <a:t>. (CESGRANRIO)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consciência do </a:t>
            </a:r>
            <a:r>
              <a:rPr sz="1800" dirty="0">
                <a:latin typeface="Arial MT"/>
                <a:cs typeface="Arial MT"/>
              </a:rPr>
              <a:t>viver </a:t>
            </a:r>
            <a:r>
              <a:rPr sz="1800" spc="-5" dirty="0">
                <a:latin typeface="Arial MT"/>
                <a:cs typeface="Arial MT"/>
              </a:rPr>
              <a:t>em colônias manifestou-se </a:t>
            </a:r>
            <a:r>
              <a:rPr sz="1800" dirty="0">
                <a:latin typeface="Arial MT"/>
                <a:cs typeface="Arial MT"/>
              </a:rPr>
              <a:t>em </a:t>
            </a:r>
            <a:r>
              <a:rPr sz="1800" spc="-5" dirty="0">
                <a:latin typeface="Arial MT"/>
                <a:cs typeface="Arial MT"/>
              </a:rPr>
              <a:t>um conjunto de episódios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revolta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tentativa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sublevação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Inconfidência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Mineira,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Conjuração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Baiana,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Conspiração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Janeiro </a:t>
            </a:r>
            <a:r>
              <a:rPr sz="1800" dirty="0">
                <a:latin typeface="Arial MT"/>
                <a:cs typeface="Arial MT"/>
              </a:rPr>
              <a:t>– </a:t>
            </a:r>
            <a:r>
              <a:rPr sz="1800" spc="-5" dirty="0">
                <a:latin typeface="Arial MT"/>
                <a:cs typeface="Arial MT"/>
              </a:rPr>
              <a:t>os quais, a despeito de suas particularidades, explicitaram o crescimento de tensões 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confrontos </a:t>
            </a:r>
            <a:r>
              <a:rPr sz="1800" dirty="0">
                <a:latin typeface="Arial MT"/>
                <a:cs typeface="Arial MT"/>
              </a:rPr>
              <a:t>entre </a:t>
            </a:r>
            <a:r>
              <a:rPr sz="1800" spc="-5" dirty="0">
                <a:latin typeface="Arial MT"/>
                <a:cs typeface="Arial MT"/>
              </a:rPr>
              <a:t>colonos, colonizadores e colonizados, em finais </a:t>
            </a:r>
            <a:r>
              <a:rPr sz="1800" dirty="0">
                <a:latin typeface="Arial MT"/>
                <a:cs typeface="Arial MT"/>
              </a:rPr>
              <a:t>do </a:t>
            </a:r>
            <a:r>
              <a:rPr sz="1800" spc="-5" dirty="0">
                <a:latin typeface="Arial MT"/>
                <a:cs typeface="Arial MT"/>
              </a:rPr>
              <a:t>século XVIII. </a:t>
            </a:r>
            <a:r>
              <a:rPr sz="1800" dirty="0">
                <a:latin typeface="Arial MT"/>
                <a:cs typeface="Arial MT"/>
              </a:rPr>
              <a:t>PORQUE A </a:t>
            </a:r>
            <a:r>
              <a:rPr sz="1800" spc="-5" dirty="0">
                <a:latin typeface="Arial MT"/>
                <a:cs typeface="Arial MT"/>
              </a:rPr>
              <a:t>conjuntura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crise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afetara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economia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mineradora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gerou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estagnação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mercado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interno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colonial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tal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forma que a Coroa portuguesa, tendo em </a:t>
            </a:r>
            <a:r>
              <a:rPr sz="1800" dirty="0">
                <a:latin typeface="Arial MT"/>
                <a:cs typeface="Arial MT"/>
              </a:rPr>
              <a:t>vista </a:t>
            </a:r>
            <a:r>
              <a:rPr sz="1800" spc="-5" dirty="0">
                <a:latin typeface="Arial MT"/>
                <a:cs typeface="Arial MT"/>
              </a:rPr>
              <a:t>a compensação de sua receita, ampliou a carga tributária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sobre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agroexportação.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Analisando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afirmações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acima,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conclui-se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que: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1755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duas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afirmativas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verdadeiras,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 a </a:t>
            </a:r>
            <a:r>
              <a:rPr sz="1800" spc="-10" dirty="0">
                <a:latin typeface="Arial MT"/>
                <a:cs typeface="Arial MT"/>
              </a:rPr>
              <a:t>segunda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justifica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primeira.</a:t>
            </a:r>
            <a:endParaRPr sz="1800" dirty="0">
              <a:latin typeface="Arial MT"/>
              <a:cs typeface="Arial MT"/>
            </a:endParaRPr>
          </a:p>
          <a:p>
            <a:pPr marL="114300" marR="2954655">
              <a:lnSpc>
                <a:spcPct val="143900"/>
              </a:lnSpc>
              <a:spcBef>
                <a:spcPts val="15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duas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afirmativas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verdadeiras,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segunda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justifica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primeira.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primeira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afirmativa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verdadeira,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a segunda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falsa.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primeira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afirmativa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 falsa,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segunda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verdadeira.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as </a:t>
            </a:r>
            <a:r>
              <a:rPr sz="1800" spc="-10" dirty="0">
                <a:latin typeface="Arial MT"/>
                <a:cs typeface="Arial MT"/>
              </a:rPr>
              <a:t>duas</a:t>
            </a:r>
            <a:r>
              <a:rPr sz="1800" spc="-5" dirty="0">
                <a:latin typeface="Arial MT"/>
                <a:cs typeface="Arial MT"/>
              </a:rPr>
              <a:t> afirmativas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falsas.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44805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0842DD6-54E6-CB23-2B98-20D17F880A82}"/>
              </a:ext>
            </a:extLst>
          </p:cNvPr>
          <p:cNvSpPr txBox="1"/>
          <p:nvPr/>
        </p:nvSpPr>
        <p:spPr>
          <a:xfrm>
            <a:off x="299803" y="684821"/>
            <a:ext cx="11707318" cy="5524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6350" algn="just">
              <a:lnSpc>
                <a:spcPct val="107200"/>
              </a:lnSpc>
              <a:spcBef>
                <a:spcPts val="615"/>
              </a:spcBef>
            </a:pPr>
            <a:r>
              <a:rPr lang="pt-BR" sz="1800" spc="-5" dirty="0">
                <a:highlight>
                  <a:srgbClr val="FFFF00"/>
                </a:highlight>
                <a:latin typeface="Arial MT"/>
                <a:cs typeface="Arial MT"/>
              </a:rPr>
              <a:t>02</a:t>
            </a:r>
            <a:r>
              <a:rPr lang="pt-BR" sz="1800" spc="-5" dirty="0">
                <a:latin typeface="Arial MT"/>
                <a:cs typeface="Arial MT"/>
              </a:rPr>
              <a:t>.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(CESGRANRIO)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Defendi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Inglaterra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direito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estabelecer</a:t>
            </a:r>
            <a:r>
              <a:rPr lang="pt-BR" sz="1800" dirty="0">
                <a:latin typeface="Arial MT"/>
                <a:cs typeface="Arial MT"/>
              </a:rPr>
              <a:t> com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Brasil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relações</a:t>
            </a:r>
            <a:r>
              <a:rPr lang="pt-BR" sz="1800" spc="49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de </a:t>
            </a:r>
            <a:r>
              <a:rPr lang="pt-BR" sz="1800" spc="-5" dirty="0">
                <a:latin typeface="Arial MT"/>
                <a:cs typeface="Arial MT"/>
              </a:rPr>
              <a:t> soberano e de vassalo, e de exigir obediência a ser paga como o preço de proteção. </a:t>
            </a:r>
            <a:r>
              <a:rPr lang="pt-BR" sz="1800" dirty="0" err="1">
                <a:latin typeface="Arial MT"/>
                <a:cs typeface="Arial MT"/>
              </a:rPr>
              <a:t>Lord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Strangford,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1807.</a:t>
            </a:r>
            <a:endParaRPr lang="pt-BR" sz="1800" dirty="0">
              <a:latin typeface="Arial MT"/>
              <a:cs typeface="Arial MT"/>
            </a:endParaRPr>
          </a:p>
          <a:p>
            <a:pPr marL="114300" algn="just">
              <a:lnSpc>
                <a:spcPct val="100000"/>
              </a:lnSpc>
              <a:spcBef>
                <a:spcPts val="944"/>
              </a:spcBef>
            </a:pPr>
            <a:r>
              <a:rPr lang="pt-BR" sz="1800" spc="-5" dirty="0">
                <a:latin typeface="Arial MT"/>
                <a:cs typeface="Arial MT"/>
              </a:rPr>
              <a:t>Apud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15" dirty="0">
                <a:latin typeface="Arial MT"/>
                <a:cs typeface="Arial MT"/>
              </a:rPr>
              <a:t>FREITAS,</a:t>
            </a:r>
            <a:r>
              <a:rPr lang="pt-BR" sz="1800" spc="-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Caio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de.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George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 err="1">
                <a:latin typeface="Arial MT"/>
                <a:cs typeface="Arial MT"/>
              </a:rPr>
              <a:t>Canning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 Brasil.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São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Paulo: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Editora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Nacional,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1958,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35" dirty="0">
                <a:latin typeface="Arial MT"/>
                <a:cs typeface="Arial MT"/>
              </a:rPr>
              <a:t>v.1,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p.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94.</a:t>
            </a:r>
            <a:endParaRPr lang="pt-BR" sz="1800" dirty="0">
              <a:latin typeface="Arial MT"/>
              <a:cs typeface="Arial MT"/>
            </a:endParaRPr>
          </a:p>
          <a:p>
            <a:pPr marL="114300" marR="6350" algn="just">
              <a:lnSpc>
                <a:spcPct val="106900"/>
              </a:lnSpc>
              <a:spcBef>
                <a:spcPts val="805"/>
              </a:spcBef>
            </a:pPr>
            <a:r>
              <a:rPr lang="pt-BR" sz="1800" dirty="0">
                <a:latin typeface="Arial MT"/>
                <a:cs typeface="Arial MT"/>
              </a:rPr>
              <a:t>A </a:t>
            </a:r>
            <a:r>
              <a:rPr lang="pt-BR" sz="1800" spc="-5" dirty="0">
                <a:latin typeface="Arial MT"/>
                <a:cs typeface="Arial MT"/>
              </a:rPr>
              <a:t>declaração </a:t>
            </a:r>
            <a:r>
              <a:rPr lang="pt-BR" sz="1800" dirty="0">
                <a:latin typeface="Arial MT"/>
                <a:cs typeface="Arial MT"/>
              </a:rPr>
              <a:t>de </a:t>
            </a:r>
            <a:r>
              <a:rPr lang="pt-BR" sz="1800" spc="-5" dirty="0" err="1">
                <a:latin typeface="Arial MT"/>
                <a:cs typeface="Arial MT"/>
              </a:rPr>
              <a:t>Lord</a:t>
            </a:r>
            <a:r>
              <a:rPr lang="pt-BR" sz="1800" spc="-5" dirty="0">
                <a:latin typeface="Arial MT"/>
                <a:cs typeface="Arial MT"/>
              </a:rPr>
              <a:t> Strangford, por ocasião da partida da família real portuguesa em direção ao </a:t>
            </a:r>
            <a:r>
              <a:rPr lang="pt-BR" sz="1800" dirty="0">
                <a:latin typeface="Arial MT"/>
                <a:cs typeface="Arial MT"/>
              </a:rPr>
              <a:t>Brasil, </a:t>
            </a:r>
            <a:r>
              <a:rPr lang="pt-BR" sz="1800" spc="-49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em finais de 1807, </a:t>
            </a:r>
            <a:r>
              <a:rPr lang="pt-BR" sz="1800" dirty="0">
                <a:latin typeface="Arial MT"/>
                <a:cs typeface="Arial MT"/>
              </a:rPr>
              <a:t>representou, </a:t>
            </a:r>
            <a:r>
              <a:rPr lang="pt-BR" sz="1800" spc="-5" dirty="0">
                <a:latin typeface="Arial MT"/>
                <a:cs typeface="Arial MT"/>
              </a:rPr>
              <a:t>na prática, o estabelecimento de um conjunto de ações, dentre as quais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se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identifica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a(o)</a:t>
            </a:r>
            <a:endParaRPr lang="pt-BR" sz="1800" dirty="0">
              <a:latin typeface="Arial MT"/>
              <a:cs typeface="Arial MT"/>
            </a:endParaRPr>
          </a:p>
          <a:p>
            <a:pPr marL="114300" algn="just">
              <a:lnSpc>
                <a:spcPct val="100000"/>
              </a:lnSpc>
              <a:spcBef>
                <a:spcPts val="960"/>
              </a:spcBef>
            </a:pP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restrição</a:t>
            </a:r>
            <a:r>
              <a:rPr lang="pt-BR" sz="1800" spc="3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ao</a:t>
            </a:r>
            <a:r>
              <a:rPr lang="pt-BR" sz="1800" spc="3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tráfico</a:t>
            </a:r>
            <a:r>
              <a:rPr lang="pt-BR" sz="1800" spc="3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intercontinental</a:t>
            </a:r>
            <a:r>
              <a:rPr lang="pt-BR" sz="1800" spc="3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escravos,</a:t>
            </a:r>
            <a:r>
              <a:rPr lang="pt-BR" sz="1800" spc="3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culminando</a:t>
            </a:r>
            <a:r>
              <a:rPr lang="pt-BR" sz="1800" spc="3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</a:t>
            </a:r>
            <a:r>
              <a:rPr lang="pt-BR" sz="1800" spc="3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proibição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integral</a:t>
            </a:r>
            <a:r>
              <a:rPr lang="pt-BR" sz="1800" spc="3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efetiva</a:t>
            </a:r>
            <a:r>
              <a:rPr lang="pt-BR" sz="1800" spc="3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</a:t>
            </a:r>
          </a:p>
          <a:p>
            <a:pPr marL="114300" algn="just">
              <a:lnSpc>
                <a:spcPct val="100000"/>
              </a:lnSpc>
              <a:spcBef>
                <a:spcPts val="140"/>
              </a:spcBef>
            </a:pPr>
            <a:r>
              <a:rPr lang="pt-BR" sz="1800" spc="-5" dirty="0">
                <a:latin typeface="Arial MT"/>
                <a:cs typeface="Arial MT"/>
              </a:rPr>
              <a:t>mesmo</a:t>
            </a:r>
            <a:r>
              <a:rPr lang="pt-BR" sz="1800" spc="-2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em</a:t>
            </a:r>
            <a:r>
              <a:rPr lang="pt-BR" sz="1800" spc="-2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1830.</a:t>
            </a:r>
            <a:endParaRPr lang="pt-BR" sz="1800" dirty="0">
              <a:latin typeface="Arial MT"/>
              <a:cs typeface="Arial MT"/>
            </a:endParaRPr>
          </a:p>
          <a:p>
            <a:pPr marL="114300" marR="7620">
              <a:lnSpc>
                <a:spcPct val="107200"/>
              </a:lnSpc>
              <a:spcBef>
                <a:spcPts val="795"/>
              </a:spcBef>
              <a:buAutoNum type="alphaUcPeriod" startAt="2"/>
              <a:tabLst>
                <a:tab pos="386080" algn="l"/>
              </a:tabLst>
            </a:pPr>
            <a:r>
              <a:rPr lang="pt-BR" sz="1800" spc="-5" dirty="0">
                <a:latin typeface="Arial MT"/>
                <a:cs typeface="Arial MT"/>
              </a:rPr>
              <a:t>garantia</a:t>
            </a:r>
            <a:r>
              <a:rPr lang="pt-BR" sz="1800" spc="4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4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direitos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cidadania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plena</a:t>
            </a:r>
            <a:r>
              <a:rPr lang="pt-BR" sz="1800" spc="45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por</a:t>
            </a:r>
            <a:r>
              <a:rPr lang="pt-BR" sz="1800" spc="4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meio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</a:t>
            </a:r>
            <a:r>
              <a:rPr lang="pt-BR" sz="1800" spc="43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naturalização</a:t>
            </a:r>
            <a:r>
              <a:rPr lang="pt-BR" sz="1800" spc="4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os</a:t>
            </a:r>
            <a:r>
              <a:rPr lang="pt-BR" sz="1800" spc="4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súditos</a:t>
            </a:r>
            <a:r>
              <a:rPr lang="pt-BR" sz="1800" spc="4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ingleses</a:t>
            </a:r>
            <a:r>
              <a:rPr lang="pt-BR" sz="1800" spc="43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que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viessem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 residir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Brasil.</a:t>
            </a:r>
            <a:endParaRPr lang="pt-BR" sz="1800" dirty="0">
              <a:latin typeface="Arial MT"/>
              <a:cs typeface="Arial MT"/>
            </a:endParaRPr>
          </a:p>
          <a:p>
            <a:pPr marL="114300" marR="5080">
              <a:lnSpc>
                <a:spcPct val="107200"/>
              </a:lnSpc>
              <a:spcBef>
                <a:spcPts val="795"/>
              </a:spcBef>
              <a:buAutoNum type="alphaUcPeriod" startAt="2"/>
              <a:tabLst>
                <a:tab pos="400050" algn="l"/>
              </a:tabLst>
            </a:pPr>
            <a:r>
              <a:rPr lang="pt-BR" sz="1800" spc="-5" dirty="0">
                <a:latin typeface="Arial MT"/>
                <a:cs typeface="Arial MT"/>
              </a:rPr>
              <a:t>criação</a:t>
            </a:r>
            <a:r>
              <a:rPr lang="pt-BR" sz="1800" spc="4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4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tarifas</a:t>
            </a:r>
            <a:r>
              <a:rPr lang="pt-BR" sz="1800" spc="459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alfandegárias</a:t>
            </a:r>
            <a:r>
              <a:rPr lang="pt-BR" sz="1800" spc="459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preferenciais</a:t>
            </a:r>
            <a:r>
              <a:rPr lang="pt-BR" sz="1800" spc="4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spc="45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os</a:t>
            </a:r>
            <a:r>
              <a:rPr lang="pt-BR" sz="1800" spc="4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produtos</a:t>
            </a:r>
            <a:r>
              <a:rPr lang="pt-BR" sz="1800" spc="459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ingleses,</a:t>
            </a:r>
            <a:r>
              <a:rPr lang="pt-BR" sz="1800" spc="4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cláusula</a:t>
            </a:r>
            <a:r>
              <a:rPr lang="pt-BR" sz="1800" spc="4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validada</a:t>
            </a:r>
            <a:r>
              <a:rPr lang="pt-BR" sz="1800" spc="459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pelos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15" dirty="0">
                <a:latin typeface="Arial MT"/>
                <a:cs typeface="Arial MT"/>
              </a:rPr>
              <a:t>Tratados</a:t>
            </a:r>
            <a:r>
              <a:rPr lang="pt-BR" sz="1800" spc="-5" dirty="0">
                <a:latin typeface="Arial MT"/>
                <a:cs typeface="Arial MT"/>
              </a:rPr>
              <a:t> de 1810.</a:t>
            </a:r>
            <a:endParaRPr lang="pt-BR" sz="1800" dirty="0">
              <a:latin typeface="Arial MT"/>
              <a:cs typeface="Arial MT"/>
            </a:endParaRPr>
          </a:p>
          <a:p>
            <a:pPr marL="114300" marR="6350">
              <a:lnSpc>
                <a:spcPct val="107200"/>
              </a:lnSpc>
              <a:spcBef>
                <a:spcPts val="795"/>
              </a:spcBef>
            </a:pPr>
            <a:r>
              <a:rPr lang="pt-BR" sz="1800" spc="-5" dirty="0">
                <a:latin typeface="Arial MT"/>
                <a:cs typeface="Arial MT"/>
              </a:rPr>
              <a:t>D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apoio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aos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governos</a:t>
            </a:r>
            <a:r>
              <a:rPr lang="pt-BR" sz="1800" spc="1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D.</a:t>
            </a:r>
            <a:r>
              <a:rPr lang="pt-BR" sz="1800" spc="1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João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VI</a:t>
            </a:r>
            <a:r>
              <a:rPr lang="pt-BR" sz="1800" spc="1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17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D.</a:t>
            </a:r>
            <a:r>
              <a:rPr lang="pt-BR" sz="1800" spc="1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Pedro</a:t>
            </a:r>
            <a:r>
              <a:rPr lang="pt-BR" sz="1800" spc="15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I</a:t>
            </a:r>
            <a:r>
              <a:rPr lang="pt-BR" sz="1800" spc="1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quanto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à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manutenção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província</a:t>
            </a:r>
            <a:r>
              <a:rPr lang="pt-BR" sz="1800" spc="1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Cisplatina</a:t>
            </a:r>
            <a:r>
              <a:rPr lang="pt-BR" sz="1800" spc="16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no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território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 Império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 Brasil.</a:t>
            </a:r>
            <a:endParaRPr lang="pt-BR" sz="1800" dirty="0">
              <a:latin typeface="Arial MT"/>
              <a:cs typeface="Arial MT"/>
            </a:endParaRPr>
          </a:p>
          <a:p>
            <a:pPr marL="114300" marR="7620">
              <a:lnSpc>
                <a:spcPct val="106700"/>
              </a:lnSpc>
              <a:spcBef>
                <a:spcPts val="800"/>
              </a:spcBef>
            </a:pP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2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cerceamento</a:t>
            </a:r>
            <a:r>
              <a:rPr lang="pt-BR" sz="1800" spc="2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das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relações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diplomáticas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entre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os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governos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Brasil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spc="2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</a:t>
            </a:r>
            <a:r>
              <a:rPr lang="pt-BR" sz="1800" spc="2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França,</a:t>
            </a:r>
            <a:r>
              <a:rPr lang="pt-BR" sz="1800" spc="2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nos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quadros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das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decisões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Congresso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15" dirty="0">
                <a:latin typeface="Arial MT"/>
                <a:cs typeface="Arial MT"/>
              </a:rPr>
              <a:t>Viena.</a:t>
            </a: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9731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BDBC95A-A27B-3317-D05E-FC3A7E674597}"/>
              </a:ext>
            </a:extLst>
          </p:cNvPr>
          <p:cNvSpPr txBox="1"/>
          <p:nvPr/>
        </p:nvSpPr>
        <p:spPr>
          <a:xfrm>
            <a:off x="242341" y="3043003"/>
            <a:ext cx="117073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História do Brasil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começa Idade Moderna- 1453 a 1789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Descoberta do Brasil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1500 – 22 de Abril de I500</a:t>
            </a:r>
          </a:p>
          <a:p>
            <a:endParaRPr lang="pt-BR" sz="24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Idade Contemporânea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1822 – Independência do Brasil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 descr="História do Brasil: início, fases, atualidade - Mundo Educação">
            <a:extLst>
              <a:ext uri="{FF2B5EF4-FFF2-40B4-BE49-F238E27FC236}">
                <a16:creationId xmlns:a16="http://schemas.microsoft.com/office/drawing/2014/main" id="{1155E66B-784C-97FA-2512-64C88ECD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8" y="383186"/>
            <a:ext cx="3402439" cy="21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ais países estudam a história do Brasil?">
            <a:extLst>
              <a:ext uri="{FF2B5EF4-FFF2-40B4-BE49-F238E27FC236}">
                <a16:creationId xmlns:a16="http://schemas.microsoft.com/office/drawing/2014/main" id="{7A43FD36-FB8A-59AC-97AC-301BF7D4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79" y="3785953"/>
            <a:ext cx="3235377" cy="21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900EC3E-6FCE-D311-6502-C7EFD171F54C}"/>
              </a:ext>
            </a:extLst>
          </p:cNvPr>
          <p:cNvSpPr txBox="1"/>
          <p:nvPr/>
        </p:nvSpPr>
        <p:spPr>
          <a:xfrm>
            <a:off x="4325521" y="553759"/>
            <a:ext cx="7191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</a:p>
        </p:txBody>
      </p:sp>
    </p:spTree>
    <p:extLst>
      <p:ext uri="{BB962C8B-B14F-4D97-AF65-F5344CB8AC3E}">
        <p14:creationId xmlns:p14="http://schemas.microsoft.com/office/powerpoint/2010/main" val="177797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A41F85C-3C95-B232-7C2B-A33FEBA0BC51}"/>
              </a:ext>
            </a:extLst>
          </p:cNvPr>
          <p:cNvSpPr txBox="1"/>
          <p:nvPr/>
        </p:nvSpPr>
        <p:spPr>
          <a:xfrm>
            <a:off x="99934" y="631581"/>
            <a:ext cx="11992131" cy="567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pt-BR"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lang="pt-BR"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lang="pt-BR"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lang="pt-BR"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lang="pt-BR"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lang="pt-BR"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lang="pt-BR"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lang="pt-BR"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lang="pt-BR"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r>
              <a:rPr lang="pt-BR" sz="1800" spc="-5" dirty="0">
                <a:highlight>
                  <a:srgbClr val="FFFF00"/>
                </a:highlight>
                <a:latin typeface="Arial MT"/>
                <a:cs typeface="Arial MT"/>
              </a:rPr>
              <a:t>03. </a:t>
            </a:r>
            <a:r>
              <a:rPr lang="pt-BR" sz="1800" spc="-5" dirty="0">
                <a:latin typeface="Arial MT"/>
                <a:cs typeface="Arial MT"/>
              </a:rPr>
              <a:t>(CESGRANRIO) </a:t>
            </a:r>
            <a:r>
              <a:rPr lang="pt-BR" sz="1800" dirty="0">
                <a:latin typeface="Arial MT"/>
                <a:cs typeface="Arial MT"/>
              </a:rPr>
              <a:t>“Os </a:t>
            </a:r>
            <a:r>
              <a:rPr lang="pt-BR" sz="1800" spc="-5" dirty="0">
                <a:latin typeface="Arial MT"/>
                <a:cs typeface="Arial MT"/>
              </a:rPr>
              <a:t>grupos de </a:t>
            </a:r>
            <a:r>
              <a:rPr lang="pt-BR" sz="1800" dirty="0">
                <a:latin typeface="Arial MT"/>
                <a:cs typeface="Arial MT"/>
              </a:rPr>
              <a:t>escravos </a:t>
            </a:r>
            <a:r>
              <a:rPr lang="pt-BR" sz="1800" spc="-5" dirty="0">
                <a:latin typeface="Arial MT"/>
                <a:cs typeface="Arial MT"/>
              </a:rPr>
              <a:t>egressos </a:t>
            </a:r>
            <a:r>
              <a:rPr lang="pt-BR" sz="1800" dirty="0">
                <a:latin typeface="Arial MT"/>
                <a:cs typeface="Arial MT"/>
              </a:rPr>
              <a:t>da </a:t>
            </a:r>
            <a:r>
              <a:rPr lang="pt-BR" sz="1800" spc="-5" dirty="0">
                <a:latin typeface="Arial MT"/>
                <a:cs typeface="Arial MT"/>
              </a:rPr>
              <a:t>Costa da Mina, sob diferentes identidades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(Nagô, Hauçá, </a:t>
            </a:r>
            <a:r>
              <a:rPr lang="pt-BR" sz="1800" spc="-5" dirty="0" err="1">
                <a:latin typeface="Arial MT"/>
                <a:cs typeface="Arial MT"/>
              </a:rPr>
              <a:t>Jeje</a:t>
            </a:r>
            <a:r>
              <a:rPr lang="pt-BR" sz="1800" spc="-5" dirty="0">
                <a:latin typeface="Arial MT"/>
                <a:cs typeface="Arial MT"/>
              </a:rPr>
              <a:t>, </a:t>
            </a:r>
            <a:r>
              <a:rPr lang="pt-BR" sz="1800" spc="-35" dirty="0">
                <a:latin typeface="Arial MT"/>
                <a:cs typeface="Arial MT"/>
              </a:rPr>
              <a:t>Tapa), </a:t>
            </a:r>
            <a:r>
              <a:rPr lang="pt-BR" sz="1800" spc="-5" dirty="0">
                <a:latin typeface="Arial MT"/>
                <a:cs typeface="Arial MT"/>
              </a:rPr>
              <a:t>promoveram o maior ciclo de revoltas escravas africanas de que se </a:t>
            </a:r>
            <a:r>
              <a:rPr lang="pt-BR" sz="1800" dirty="0">
                <a:latin typeface="Arial MT"/>
                <a:cs typeface="Arial MT"/>
              </a:rPr>
              <a:t>tem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notícia na </a:t>
            </a:r>
            <a:r>
              <a:rPr lang="pt-BR" sz="1800" dirty="0">
                <a:latin typeface="Arial MT"/>
                <a:cs typeface="Arial MT"/>
              </a:rPr>
              <a:t>história </a:t>
            </a:r>
            <a:r>
              <a:rPr lang="pt-BR" sz="1800" spc="-5" dirty="0">
                <a:latin typeface="Arial MT"/>
                <a:cs typeface="Arial MT"/>
              </a:rPr>
              <a:t>do Brasil. </a:t>
            </a:r>
            <a:r>
              <a:rPr lang="pt-BR" sz="1800" dirty="0">
                <a:latin typeface="Arial MT"/>
                <a:cs typeface="Arial MT"/>
              </a:rPr>
              <a:t>O </a:t>
            </a:r>
            <a:r>
              <a:rPr lang="pt-BR" sz="1800" spc="-5" dirty="0">
                <a:latin typeface="Arial MT"/>
                <a:cs typeface="Arial MT"/>
              </a:rPr>
              <a:t>caráter de resistência </a:t>
            </a:r>
            <a:r>
              <a:rPr lang="pt-BR" sz="1800" dirty="0">
                <a:latin typeface="Arial MT"/>
                <a:cs typeface="Arial MT"/>
              </a:rPr>
              <a:t>sistêmica </a:t>
            </a:r>
            <a:r>
              <a:rPr lang="pt-BR" sz="1800" spc="-5" dirty="0">
                <a:latin typeface="Arial MT"/>
                <a:cs typeface="Arial MT"/>
              </a:rPr>
              <a:t>à escravidão só </a:t>
            </a:r>
            <a:r>
              <a:rPr lang="pt-BR" sz="1800" dirty="0">
                <a:latin typeface="Arial MT"/>
                <a:cs typeface="Arial MT"/>
              </a:rPr>
              <a:t>teve </a:t>
            </a:r>
            <a:r>
              <a:rPr lang="pt-BR" sz="1800" spc="-5" dirty="0">
                <a:latin typeface="Arial MT"/>
                <a:cs typeface="Arial MT"/>
              </a:rPr>
              <a:t>equivalente, antes,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na Guerra dos Palmares e, </a:t>
            </a:r>
            <a:r>
              <a:rPr lang="pt-BR" sz="1800" spc="-10" dirty="0">
                <a:latin typeface="Arial MT"/>
                <a:cs typeface="Arial MT"/>
              </a:rPr>
              <a:t>depois, </a:t>
            </a:r>
            <a:r>
              <a:rPr lang="pt-BR" sz="1800" spc="-5" dirty="0">
                <a:latin typeface="Arial MT"/>
                <a:cs typeface="Arial MT"/>
              </a:rPr>
              <a:t>no </a:t>
            </a:r>
            <a:r>
              <a:rPr lang="pt-BR" sz="1800" dirty="0">
                <a:latin typeface="Arial MT"/>
                <a:cs typeface="Arial MT"/>
              </a:rPr>
              <a:t>movimento </a:t>
            </a:r>
            <a:r>
              <a:rPr lang="pt-BR" sz="1800" spc="-5" dirty="0">
                <a:latin typeface="Arial MT"/>
                <a:cs typeface="Arial MT"/>
              </a:rPr>
              <a:t>abolicionista da década de 1880. Com efeito, entre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1807 </a:t>
            </a:r>
            <a:r>
              <a:rPr lang="pt-BR" sz="1800" dirty="0">
                <a:latin typeface="Arial MT"/>
                <a:cs typeface="Arial MT"/>
              </a:rPr>
              <a:t>e </a:t>
            </a:r>
            <a:r>
              <a:rPr lang="pt-BR" sz="1800" spc="-5" dirty="0">
                <a:latin typeface="Arial MT"/>
                <a:cs typeface="Arial MT"/>
              </a:rPr>
              <a:t>1835, </a:t>
            </a:r>
            <a:r>
              <a:rPr lang="pt-BR" sz="1800" dirty="0">
                <a:latin typeface="Arial MT"/>
                <a:cs typeface="Arial MT"/>
              </a:rPr>
              <a:t>a </a:t>
            </a:r>
            <a:r>
              <a:rPr lang="pt-BR" sz="1800" spc="-5" dirty="0">
                <a:latin typeface="Arial MT"/>
                <a:cs typeface="Arial MT"/>
              </a:rPr>
              <a:t>Bahia viveu um período de rebeliões contínuas </a:t>
            </a:r>
            <a:r>
              <a:rPr lang="pt-BR" sz="1800" spc="-10" dirty="0">
                <a:latin typeface="Arial MT"/>
                <a:cs typeface="Arial MT"/>
              </a:rPr>
              <a:t>dos </a:t>
            </a:r>
            <a:r>
              <a:rPr lang="pt-BR" sz="1800" spc="-5" dirty="0">
                <a:latin typeface="Arial MT"/>
                <a:cs typeface="Arial MT"/>
              </a:rPr>
              <a:t>escravos africanos, cujo ápice </a:t>
            </a:r>
            <a:r>
              <a:rPr lang="pt-BR" sz="1800" dirty="0">
                <a:latin typeface="Arial MT"/>
                <a:cs typeface="Arial MT"/>
              </a:rPr>
              <a:t>foi a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Revolta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dos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Malês.”</a:t>
            </a:r>
            <a:endParaRPr lang="pt-BR" sz="1800" dirty="0">
              <a:latin typeface="Arial MT"/>
              <a:cs typeface="Arial MT"/>
            </a:endParaRPr>
          </a:p>
          <a:p>
            <a:pPr marL="114300" marR="8890">
              <a:lnSpc>
                <a:spcPct val="106700"/>
              </a:lnSpc>
              <a:spcBef>
                <a:spcPts val="820"/>
              </a:spcBef>
            </a:pPr>
            <a:r>
              <a:rPr lang="pt-BR" sz="1800" dirty="0">
                <a:latin typeface="Arial MT"/>
                <a:cs typeface="Arial MT"/>
              </a:rPr>
              <a:t>REIS,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João</a:t>
            </a:r>
            <a:r>
              <a:rPr lang="pt-BR" sz="1800" spc="3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José.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Rebelião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Escrava</a:t>
            </a:r>
            <a:r>
              <a:rPr lang="pt-BR" sz="1800" spc="35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</a:t>
            </a:r>
            <a:r>
              <a:rPr lang="pt-BR" sz="1800" spc="3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Brasil,</a:t>
            </a:r>
            <a:r>
              <a:rPr lang="pt-BR" sz="1800" spc="37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spc="36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História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Levante</a:t>
            </a:r>
            <a:r>
              <a:rPr lang="pt-BR" sz="1800" spc="36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dos</a:t>
            </a:r>
            <a:r>
              <a:rPr lang="pt-BR" sz="1800" spc="3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Malês</a:t>
            </a:r>
            <a:r>
              <a:rPr lang="pt-BR" sz="1800" spc="3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em</a:t>
            </a:r>
            <a:r>
              <a:rPr lang="pt-BR" sz="1800" spc="38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1835.</a:t>
            </a:r>
            <a:r>
              <a:rPr lang="pt-BR" sz="1800" spc="37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Cia.</a:t>
            </a:r>
            <a:r>
              <a:rPr lang="pt-BR" sz="1800" spc="37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das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Letras.</a:t>
            </a:r>
            <a:endParaRPr lang="pt-BR"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  <a:tabLst>
                <a:tab pos="7462520" algn="l"/>
              </a:tabLst>
            </a:pPr>
            <a:r>
              <a:rPr lang="pt-BR" sz="1800" spc="-5" dirty="0">
                <a:latin typeface="Arial MT"/>
                <a:cs typeface="Arial MT"/>
              </a:rPr>
              <a:t>Completando</a:t>
            </a:r>
            <a:r>
              <a:rPr lang="pt-BR" sz="1800" spc="50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175</a:t>
            </a:r>
            <a:r>
              <a:rPr lang="pt-BR" sz="1800" spc="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anos</a:t>
            </a:r>
            <a:r>
              <a:rPr lang="pt-BR" sz="1800" spc="50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em</a:t>
            </a:r>
            <a:r>
              <a:rPr lang="pt-BR" sz="1800" spc="500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2010,</a:t>
            </a:r>
            <a:r>
              <a:rPr lang="pt-BR" sz="1800" spc="50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Revolta</a:t>
            </a:r>
            <a:r>
              <a:rPr lang="pt-BR" sz="1800" spc="484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dos</a:t>
            </a:r>
            <a:r>
              <a:rPr lang="pt-BR" sz="1800" spc="5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Malês,</a:t>
            </a:r>
            <a:r>
              <a:rPr lang="pt-BR" sz="1800" spc="49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na</a:t>
            </a:r>
            <a:r>
              <a:rPr lang="pt-BR" sz="1800" spc="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Bahia,	embora</a:t>
            </a:r>
            <a:r>
              <a:rPr lang="pt-BR" sz="1800" spc="47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não</a:t>
            </a:r>
            <a:r>
              <a:rPr lang="pt-BR" sz="1800" spc="47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tenha</a:t>
            </a:r>
            <a:r>
              <a:rPr lang="pt-BR" sz="1800" spc="4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conseguido</a:t>
            </a:r>
            <a:endParaRPr lang="pt-BR"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160"/>
              </a:spcBef>
            </a:pPr>
            <a:r>
              <a:rPr lang="pt-BR" sz="1800" spc="-5" dirty="0">
                <a:latin typeface="Arial MT"/>
                <a:cs typeface="Arial MT"/>
              </a:rPr>
              <a:t>modificar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ordem</a:t>
            </a:r>
            <a:r>
              <a:rPr lang="pt-BR" sz="1800" spc="2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escravista brasileira,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teve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um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aspecto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bastante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representativo,</a:t>
            </a:r>
            <a:r>
              <a:rPr lang="pt-BR" sz="1800" spc="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uma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vez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que</a:t>
            </a:r>
            <a:endParaRPr lang="pt-BR" sz="1800" dirty="0">
              <a:latin typeface="Arial MT"/>
              <a:cs typeface="Arial MT"/>
            </a:endParaRPr>
          </a:p>
          <a:p>
            <a:pPr marL="114300" marR="8255">
              <a:lnSpc>
                <a:spcPct val="107200"/>
              </a:lnSpc>
              <a:spcBef>
                <a:spcPts val="790"/>
              </a:spcBef>
            </a:pP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5" dirty="0">
                <a:latin typeface="Arial MT"/>
                <a:cs typeface="Arial MT"/>
              </a:rPr>
              <a:t> foi</a:t>
            </a:r>
            <a:r>
              <a:rPr lang="pt-BR" sz="1800" spc="9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levante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9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escravos</a:t>
            </a:r>
            <a:r>
              <a:rPr lang="pt-BR" sz="1800" spc="8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urbanos,</a:t>
            </a:r>
            <a:r>
              <a:rPr lang="pt-BR" sz="1800" spc="10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na</a:t>
            </a:r>
            <a:r>
              <a:rPr lang="pt-BR" sz="1800" spc="9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sua</a:t>
            </a:r>
            <a:r>
              <a:rPr lang="pt-BR" sz="1800" spc="1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grande</a:t>
            </a:r>
            <a:r>
              <a:rPr lang="pt-BR" sz="1800" spc="9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maioria</a:t>
            </a:r>
            <a:r>
              <a:rPr lang="pt-BR" sz="1800" spc="10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9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religião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muçulmana,</a:t>
            </a:r>
            <a:r>
              <a:rPr lang="pt-BR" sz="1800" spc="10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mais</a:t>
            </a:r>
            <a:r>
              <a:rPr lang="pt-BR" sz="1800" spc="1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sério</a:t>
            </a:r>
            <a:r>
              <a:rPr lang="pt-BR" sz="1800" spc="9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ocorrido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Brasil.</a:t>
            </a:r>
            <a:endParaRPr lang="pt-BR"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lang="pt-BR" sz="1800" dirty="0">
                <a:latin typeface="Arial MT"/>
                <a:cs typeface="Arial MT"/>
              </a:rPr>
              <a:t>B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foi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um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levante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escravos</a:t>
            </a:r>
            <a:r>
              <a:rPr lang="pt-BR" sz="1800" spc="2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com </a:t>
            </a:r>
            <a:r>
              <a:rPr lang="pt-BR" sz="1800" spc="-5" dirty="0">
                <a:latin typeface="Arial MT"/>
                <a:cs typeface="Arial MT"/>
              </a:rPr>
              <a:t>objetivos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claros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definidos,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que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justifica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sua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longa</a:t>
            </a:r>
            <a:r>
              <a:rPr lang="pt-BR" sz="1800" spc="2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duração.</a:t>
            </a:r>
            <a:endParaRPr lang="pt-BR" sz="1800" dirty="0">
              <a:latin typeface="Arial MT"/>
              <a:cs typeface="Arial MT"/>
            </a:endParaRPr>
          </a:p>
          <a:p>
            <a:pPr marL="114300" marR="8890">
              <a:lnSpc>
                <a:spcPct val="107200"/>
              </a:lnSpc>
              <a:spcBef>
                <a:spcPts val="795"/>
              </a:spcBef>
            </a:pPr>
            <a:r>
              <a:rPr lang="pt-BR" sz="1800" spc="-5" dirty="0">
                <a:latin typeface="Arial MT"/>
                <a:cs typeface="Arial MT"/>
              </a:rPr>
              <a:t>C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foi,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por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meio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dessa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Revolta,</a:t>
            </a:r>
            <a:r>
              <a:rPr lang="pt-BR" sz="1800" spc="25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que,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pela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primeira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vez,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um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grupo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de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escravos</a:t>
            </a:r>
            <a:r>
              <a:rPr lang="pt-BR" sz="1800" spc="25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ocupou,</a:t>
            </a:r>
            <a:r>
              <a:rPr lang="pt-BR" sz="1800" spc="25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ainda</a:t>
            </a:r>
            <a:r>
              <a:rPr lang="pt-BR" sz="1800" spc="245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que</a:t>
            </a:r>
            <a:r>
              <a:rPr lang="pt-BR" sz="1800" spc="24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por </a:t>
            </a: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curto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período,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 poder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em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15" dirty="0">
                <a:latin typeface="Arial MT"/>
                <a:cs typeface="Arial MT"/>
              </a:rPr>
              <a:t>Salvador.</a:t>
            </a:r>
            <a:endParaRPr lang="pt-BR" sz="1800" dirty="0">
              <a:latin typeface="Arial MT"/>
              <a:cs typeface="Arial MT"/>
            </a:endParaRPr>
          </a:p>
          <a:p>
            <a:pPr marL="114300" marR="2018030">
              <a:lnSpc>
                <a:spcPct val="143900"/>
              </a:lnSpc>
            </a:pPr>
            <a:r>
              <a:rPr lang="pt-BR" sz="1800" spc="-5" dirty="0">
                <a:latin typeface="Arial MT"/>
                <a:cs typeface="Arial MT"/>
              </a:rPr>
              <a:t>D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precipitou</a:t>
            </a:r>
            <a:r>
              <a:rPr lang="pt-BR" sz="1800" spc="2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 assinatura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 Lei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Eusébio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Queirós,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que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extinguiu</a:t>
            </a:r>
            <a:r>
              <a:rPr lang="pt-BR" sz="1800" spc="2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dirty="0">
                <a:latin typeface="Arial MT"/>
                <a:cs typeface="Arial MT"/>
              </a:rPr>
              <a:t> tráfico</a:t>
            </a:r>
            <a:r>
              <a:rPr lang="pt-BR" sz="1800" spc="-5" dirty="0">
                <a:latin typeface="Arial MT"/>
                <a:cs typeface="Arial MT"/>
              </a:rPr>
              <a:t> negreiro. </a:t>
            </a:r>
          </a:p>
          <a:p>
            <a:pPr marL="114300" marR="2018030">
              <a:lnSpc>
                <a:spcPct val="143900"/>
              </a:lnSpc>
            </a:pP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acelerou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introdução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imigrantes</a:t>
            </a:r>
            <a:r>
              <a:rPr lang="pt-BR" sz="1800" spc="3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substituir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mão de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obra escrava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negra.</a:t>
            </a:r>
          </a:p>
          <a:p>
            <a:pPr marL="114300" marR="2018030">
              <a:lnSpc>
                <a:spcPct val="143900"/>
              </a:lnSpc>
            </a:pP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8044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3CFFE-179C-D2E3-0B1C-E3DBD4A1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GABARITO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813649-BBB2-5721-FF9A-1C195F5B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1 - LETRA – C </a:t>
            </a:r>
          </a:p>
          <a:p>
            <a:pPr marL="0" indent="0">
              <a:buNone/>
            </a:pPr>
            <a:r>
              <a:rPr lang="pt-BR" dirty="0"/>
              <a:t> 2- LETRA – C </a:t>
            </a:r>
          </a:p>
          <a:p>
            <a:pPr marL="0" indent="0">
              <a:buNone/>
            </a:pPr>
            <a:r>
              <a:rPr lang="pt-BR" dirty="0"/>
              <a:t>3 – LETRA – A </a:t>
            </a:r>
          </a:p>
        </p:txBody>
      </p:sp>
    </p:spTree>
    <p:extLst>
      <p:ext uri="{BB962C8B-B14F-4D97-AF65-F5344CB8AC3E}">
        <p14:creationId xmlns:p14="http://schemas.microsoft.com/office/powerpoint/2010/main" val="2892230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F1896CB-083C-1EAF-B1D2-34BE99DED4A0}"/>
              </a:ext>
            </a:extLst>
          </p:cNvPr>
          <p:cNvSpPr txBox="1"/>
          <p:nvPr/>
        </p:nvSpPr>
        <p:spPr>
          <a:xfrm>
            <a:off x="774293" y="579501"/>
            <a:ext cx="10492740" cy="19440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O SIGNIFICADO</a:t>
            </a:r>
            <a:r>
              <a:rPr sz="2000" b="1" spc="-4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HISTÓRICO</a:t>
            </a:r>
            <a:r>
              <a:rPr sz="2000" b="1" spc="-3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DO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SEGUNDO</a:t>
            </a:r>
            <a:r>
              <a:rPr sz="2000" b="1" spc="-2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REINADO</a:t>
            </a:r>
            <a:r>
              <a:rPr lang="pt-BR"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– 1840 - 1889</a:t>
            </a:r>
            <a:endParaRPr sz="2000" dirty="0">
              <a:highlight>
                <a:srgbClr val="FFFF00"/>
              </a:highlight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Verdana"/>
              <a:cs typeface="Verdana"/>
            </a:endParaRPr>
          </a:p>
          <a:p>
            <a:pPr marL="355600" indent="-342900" algn="just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Segundo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Reinado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é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visto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um</a:t>
            </a:r>
            <a:r>
              <a:rPr sz="2000" spc="-5" dirty="0">
                <a:latin typeface="Verdana"/>
                <a:cs typeface="Verdana"/>
              </a:rPr>
              <a:t> período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 prosperidade econômica</a:t>
            </a:r>
            <a:endParaRPr sz="2000" dirty="0">
              <a:latin typeface="Verdana"/>
              <a:cs typeface="Verdana"/>
            </a:endParaRPr>
          </a:p>
          <a:p>
            <a:pPr marL="355600" marR="5080" algn="just">
              <a:lnSpc>
                <a:spcPct val="150000"/>
              </a:lnSpc>
            </a:pPr>
            <a:r>
              <a:rPr sz="2000" dirty="0">
                <a:latin typeface="Verdana"/>
                <a:cs typeface="Verdana"/>
              </a:rPr>
              <a:t>e </a:t>
            </a:r>
            <a:r>
              <a:rPr sz="2000" spc="-5" dirty="0">
                <a:latin typeface="Verdana"/>
                <a:cs typeface="Verdana"/>
              </a:rPr>
              <a:t>incentivo </a:t>
            </a:r>
            <a:r>
              <a:rPr sz="2000" dirty="0">
                <a:latin typeface="Verdana"/>
                <a:cs typeface="Verdana"/>
              </a:rPr>
              <a:t>às </a:t>
            </a:r>
            <a:r>
              <a:rPr sz="2000" spc="-10" dirty="0">
                <a:latin typeface="Verdana"/>
                <a:cs typeface="Verdana"/>
              </a:rPr>
              <a:t>inovações. </a:t>
            </a:r>
            <a:r>
              <a:rPr sz="2000" dirty="0">
                <a:latin typeface="Verdana"/>
                <a:cs typeface="Verdana"/>
              </a:rPr>
              <a:t>Na </a:t>
            </a:r>
            <a:r>
              <a:rPr sz="2000" spc="-5" dirty="0">
                <a:latin typeface="Verdana"/>
                <a:cs typeface="Verdana"/>
              </a:rPr>
              <a:t>área política, representa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consolidação, </a:t>
            </a:r>
            <a:r>
              <a:rPr sz="2000" dirty="0">
                <a:latin typeface="Verdana"/>
                <a:cs typeface="Verdana"/>
              </a:rPr>
              <a:t>o </a:t>
            </a:r>
            <a:r>
              <a:rPr sz="2000" spc="-5" dirty="0">
                <a:latin typeface="Verdana"/>
                <a:cs typeface="Verdana"/>
              </a:rPr>
              <a:t>apogeu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crise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 </a:t>
            </a:r>
            <a:r>
              <a:rPr sz="2000" spc="-5" dirty="0">
                <a:latin typeface="Verdana"/>
                <a:cs typeface="Verdana"/>
              </a:rPr>
              <a:t>Estado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monárquico.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6ED084E9-317D-7E5A-EC06-9BB3C4F79A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988" y="3014330"/>
            <a:ext cx="8199119" cy="31623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DEEEB3-476F-9D51-6638-2CBF71D3B934}"/>
              </a:ext>
            </a:extLst>
          </p:cNvPr>
          <p:cNvSpPr txBox="1"/>
          <p:nvPr/>
        </p:nvSpPr>
        <p:spPr>
          <a:xfrm>
            <a:off x="1892595" y="6411433"/>
            <a:ext cx="750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Labradores de Café escravizados trabalhando na lavoura de café </a:t>
            </a:r>
          </a:p>
        </p:txBody>
      </p:sp>
    </p:spTree>
    <p:extLst>
      <p:ext uri="{BB962C8B-B14F-4D97-AF65-F5344CB8AC3E}">
        <p14:creationId xmlns:p14="http://schemas.microsoft.com/office/powerpoint/2010/main" val="3153524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00D7FD8-6A9F-C2D9-6407-37225752A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84298"/>
            <a:ext cx="994367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SIGNIFICADO</a:t>
            </a:r>
            <a:r>
              <a:rPr sz="2000" b="1" spc="-4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sz="2000" b="1" spc="-3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sz="2000" b="1" spc="-1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REINADO</a:t>
            </a:r>
            <a:endParaRPr sz="2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4C7578-5540-8CCE-B7F4-D6B5BC5DC48F}"/>
              </a:ext>
            </a:extLst>
          </p:cNvPr>
          <p:cNvSpPr txBox="1"/>
          <p:nvPr/>
        </p:nvSpPr>
        <p:spPr>
          <a:xfrm>
            <a:off x="774293" y="1380055"/>
            <a:ext cx="102434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4114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cafeeira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tornou-se a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principal atividade econômica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Brasil,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impulsionando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primeiro</a:t>
            </a:r>
            <a:r>
              <a:rPr lang="pt-BR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surto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país. ( Barão do Mauá)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94005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Abolição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tráfico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negreiro (1850 – Lei Eusébio de Queiros)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formação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oligarquia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escravista,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associada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mão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obra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imigrante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europeu.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Criação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Lei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40" dirty="0">
                <a:latin typeface="Arial" panose="020B0604020202020204" pitchFamily="34" charset="0"/>
                <a:cs typeface="Arial" panose="020B0604020202020204" pitchFamily="34" charset="0"/>
              </a:rPr>
              <a:t>Terras (1850),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redigida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finalidade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mão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lavoura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cafeeira.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5593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623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Guerra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Paraguai envolveu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países da Bacia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Rio da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Prata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contribuiu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fortalecer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politicamente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Exército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brasileiro.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41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BB23F1F-D666-2201-34DF-550CFEC08533}"/>
              </a:ext>
            </a:extLst>
          </p:cNvPr>
          <p:cNvSpPr txBox="1"/>
          <p:nvPr/>
        </p:nvSpPr>
        <p:spPr>
          <a:xfrm>
            <a:off x="342399" y="0"/>
            <a:ext cx="11424879" cy="158440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19"/>
              </a:spcBef>
            </a:pPr>
            <a:r>
              <a:rPr sz="24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</a:t>
            </a:r>
            <a:r>
              <a:rPr sz="2400" b="1" spc="-4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  <a:r>
              <a:rPr sz="2400" b="1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4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sz="2400" b="1" spc="-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REINADO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5080" indent="-342900">
              <a:lnSpc>
                <a:spcPct val="100000"/>
              </a:lnSpc>
              <a:buFont typeface="Wingdings"/>
              <a:buChar char=""/>
              <a:tabLst>
                <a:tab pos="457200" algn="l"/>
                <a:tab pos="457834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grupos políticos,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Partido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Liberal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Partido Conservador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dominaram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Reinado.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object 3">
            <a:extLst>
              <a:ext uri="{FF2B5EF4-FFF2-40B4-BE49-F238E27FC236}">
                <a16:creationId xmlns:a16="http://schemas.microsoft.com/office/drawing/2014/main" id="{C17DB2A7-FAD5-396E-C6E6-FDB9B29DE9DD}"/>
              </a:ext>
            </a:extLst>
          </p:cNvPr>
          <p:cNvGrpSpPr/>
          <p:nvPr/>
        </p:nvGrpSpPr>
        <p:grpSpPr>
          <a:xfrm>
            <a:off x="2029714" y="1866645"/>
            <a:ext cx="3807460" cy="962660"/>
            <a:chOff x="2029714" y="1866645"/>
            <a:chExt cx="3807460" cy="962660"/>
          </a:xfrm>
        </p:grpSpPr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E3BBBDE6-8D0C-9866-173C-B78A043DFA7B}"/>
                </a:ext>
              </a:extLst>
            </p:cNvPr>
            <p:cNvSpPr/>
            <p:nvPr/>
          </p:nvSpPr>
          <p:spPr>
            <a:xfrm>
              <a:off x="2036064" y="1872995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854455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60" y="854455"/>
                  </a:lnTo>
                  <a:lnTo>
                    <a:pt x="3794760" y="94995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AF74F8D9-BEC0-0392-BC90-17F086876879}"/>
                </a:ext>
              </a:extLst>
            </p:cNvPr>
            <p:cNvSpPr/>
            <p:nvPr/>
          </p:nvSpPr>
          <p:spPr>
            <a:xfrm>
              <a:off x="2036064" y="1872995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60" y="94995"/>
                  </a:lnTo>
                  <a:lnTo>
                    <a:pt x="3794760" y="854455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5"/>
                  </a:lnTo>
                  <a:lnTo>
                    <a:pt x="0" y="94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6">
            <a:extLst>
              <a:ext uri="{FF2B5EF4-FFF2-40B4-BE49-F238E27FC236}">
                <a16:creationId xmlns:a16="http://schemas.microsoft.com/office/drawing/2014/main" id="{C1374927-B051-938B-56F7-2FAFC8434E0B}"/>
              </a:ext>
            </a:extLst>
          </p:cNvPr>
          <p:cNvSpPr txBox="1"/>
          <p:nvPr/>
        </p:nvSpPr>
        <p:spPr>
          <a:xfrm>
            <a:off x="2609214" y="1942845"/>
            <a:ext cx="2649855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6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Partido</a:t>
            </a:r>
            <a:r>
              <a:rPr sz="25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Liberal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ts val="2860"/>
              </a:lnSpc>
            </a:pP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(“Luzias”)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8" name="object 7">
            <a:extLst>
              <a:ext uri="{FF2B5EF4-FFF2-40B4-BE49-F238E27FC236}">
                <a16:creationId xmlns:a16="http://schemas.microsoft.com/office/drawing/2014/main" id="{990F6851-563B-171E-8C6D-36BA3028FC0D}"/>
              </a:ext>
            </a:extLst>
          </p:cNvPr>
          <p:cNvGrpSpPr/>
          <p:nvPr/>
        </p:nvGrpSpPr>
        <p:grpSpPr>
          <a:xfrm>
            <a:off x="2029714" y="2904744"/>
            <a:ext cx="3807460" cy="1204595"/>
            <a:chOff x="2029714" y="2904744"/>
            <a:chExt cx="3807460" cy="1204595"/>
          </a:xfrm>
        </p:grpSpPr>
        <p:pic>
          <p:nvPicPr>
            <p:cNvPr id="39" name="object 8">
              <a:extLst>
                <a:ext uri="{FF2B5EF4-FFF2-40B4-BE49-F238E27FC236}">
                  <a16:creationId xmlns:a16="http://schemas.microsoft.com/office/drawing/2014/main" id="{A8435209-9564-C9C5-071F-8068C6AA2D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2904744"/>
              <a:ext cx="166115" cy="166115"/>
            </a:xfrm>
            <a:prstGeom prst="rect">
              <a:avLst/>
            </a:prstGeom>
          </p:spPr>
        </p:pic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FD6C8C9B-D835-1C00-A7FC-C350DFD66263}"/>
                </a:ext>
              </a:extLst>
            </p:cNvPr>
            <p:cNvSpPr/>
            <p:nvPr/>
          </p:nvSpPr>
          <p:spPr>
            <a:xfrm>
              <a:off x="2036064" y="3153156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2"/>
                  </a:lnTo>
                  <a:lnTo>
                    <a:pt x="3699764" y="949452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60" y="854456"/>
                  </a:lnTo>
                  <a:lnTo>
                    <a:pt x="3794760" y="94996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97256578-B088-6875-C9C2-FB9BFD03B554}"/>
                </a:ext>
              </a:extLst>
            </p:cNvPr>
            <p:cNvSpPr/>
            <p:nvPr/>
          </p:nvSpPr>
          <p:spPr>
            <a:xfrm>
              <a:off x="2036064" y="3153156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0" y="94996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60" y="94996"/>
                  </a:lnTo>
                  <a:lnTo>
                    <a:pt x="3794760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2"/>
                  </a:lnTo>
                  <a:lnTo>
                    <a:pt x="94996" y="949452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6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1">
            <a:extLst>
              <a:ext uri="{FF2B5EF4-FFF2-40B4-BE49-F238E27FC236}">
                <a16:creationId xmlns:a16="http://schemas.microsoft.com/office/drawing/2014/main" id="{7155AD8C-071A-469C-C532-602077F4CF10}"/>
              </a:ext>
            </a:extLst>
          </p:cNvPr>
          <p:cNvSpPr txBox="1"/>
          <p:nvPr/>
        </p:nvSpPr>
        <p:spPr>
          <a:xfrm>
            <a:off x="2255647" y="3317824"/>
            <a:ext cx="3354704" cy="57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75"/>
              </a:lnSpc>
              <a:spcBef>
                <a:spcPts val="95"/>
              </a:spcBef>
            </a:pPr>
            <a:r>
              <a:rPr sz="1900" spc="-5" dirty="0">
                <a:latin typeface="Verdana"/>
                <a:cs typeface="Verdana"/>
              </a:rPr>
              <a:t>Defendiam</a:t>
            </a:r>
            <a:r>
              <a:rPr sz="1900" spc="-2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mais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autonomia</a:t>
            </a:r>
            <a:endParaRPr sz="1900">
              <a:latin typeface="Verdana"/>
              <a:cs typeface="Verdana"/>
            </a:endParaRPr>
          </a:p>
          <a:p>
            <a:pPr marL="635" algn="ctr">
              <a:lnSpc>
                <a:spcPts val="2175"/>
              </a:lnSpc>
            </a:pPr>
            <a:r>
              <a:rPr sz="1900" spc="-20" dirty="0">
                <a:latin typeface="Verdana"/>
                <a:cs typeface="Verdana"/>
              </a:rPr>
              <a:t>para</a:t>
            </a:r>
            <a:r>
              <a:rPr sz="190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as </a:t>
            </a:r>
            <a:r>
              <a:rPr sz="1900" spc="-10" dirty="0">
                <a:latin typeface="Verdana"/>
                <a:cs typeface="Verdana"/>
              </a:rPr>
              <a:t>províncias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43" name="object 12">
            <a:extLst>
              <a:ext uri="{FF2B5EF4-FFF2-40B4-BE49-F238E27FC236}">
                <a16:creationId xmlns:a16="http://schemas.microsoft.com/office/drawing/2014/main" id="{6CD26643-CD6E-F160-1276-7ADC12D0CFB3}"/>
              </a:ext>
            </a:extLst>
          </p:cNvPr>
          <p:cNvGrpSpPr/>
          <p:nvPr/>
        </p:nvGrpSpPr>
        <p:grpSpPr>
          <a:xfrm>
            <a:off x="2029714" y="4184903"/>
            <a:ext cx="3807460" cy="1204595"/>
            <a:chOff x="2029714" y="4184903"/>
            <a:chExt cx="3807460" cy="1204595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B791CA1E-8A52-AF86-01F3-8A4AC0C2EC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4184903"/>
              <a:ext cx="166115" cy="166115"/>
            </a:xfrm>
            <a:prstGeom prst="rect">
              <a:avLst/>
            </a:prstGeom>
          </p:spPr>
        </p:pic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396CE65B-D696-DAF6-D73A-3039FB9847F5}"/>
                </a:ext>
              </a:extLst>
            </p:cNvPr>
            <p:cNvSpPr/>
            <p:nvPr/>
          </p:nvSpPr>
          <p:spPr>
            <a:xfrm>
              <a:off x="2036064" y="4434839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60" h="948054">
                  <a:moveTo>
                    <a:pt x="3700018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3186"/>
                  </a:lnTo>
                  <a:lnTo>
                    <a:pt x="7445" y="890063"/>
                  </a:lnTo>
                  <a:lnTo>
                    <a:pt x="27749" y="920178"/>
                  </a:lnTo>
                  <a:lnTo>
                    <a:pt x="57864" y="940482"/>
                  </a:lnTo>
                  <a:lnTo>
                    <a:pt x="94742" y="947928"/>
                  </a:lnTo>
                  <a:lnTo>
                    <a:pt x="3700018" y="947928"/>
                  </a:lnTo>
                  <a:lnTo>
                    <a:pt x="3736895" y="940482"/>
                  </a:lnTo>
                  <a:lnTo>
                    <a:pt x="3767010" y="920178"/>
                  </a:lnTo>
                  <a:lnTo>
                    <a:pt x="3787314" y="890063"/>
                  </a:lnTo>
                  <a:lnTo>
                    <a:pt x="3794760" y="853186"/>
                  </a:lnTo>
                  <a:lnTo>
                    <a:pt x="3794760" y="94742"/>
                  </a:lnTo>
                  <a:lnTo>
                    <a:pt x="3787314" y="57864"/>
                  </a:lnTo>
                  <a:lnTo>
                    <a:pt x="3767010" y="27749"/>
                  </a:lnTo>
                  <a:lnTo>
                    <a:pt x="3736895" y="7445"/>
                  </a:lnTo>
                  <a:lnTo>
                    <a:pt x="37000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5">
              <a:extLst>
                <a:ext uri="{FF2B5EF4-FFF2-40B4-BE49-F238E27FC236}">
                  <a16:creationId xmlns:a16="http://schemas.microsoft.com/office/drawing/2014/main" id="{5A6AF686-B17D-BA3C-E5D7-9FB06C7E8028}"/>
                </a:ext>
              </a:extLst>
            </p:cNvPr>
            <p:cNvSpPr/>
            <p:nvPr/>
          </p:nvSpPr>
          <p:spPr>
            <a:xfrm>
              <a:off x="2036064" y="4434839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60" h="948054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3700018" y="0"/>
                  </a:lnTo>
                  <a:lnTo>
                    <a:pt x="3736895" y="7445"/>
                  </a:lnTo>
                  <a:lnTo>
                    <a:pt x="3767010" y="27749"/>
                  </a:lnTo>
                  <a:lnTo>
                    <a:pt x="3787314" y="57864"/>
                  </a:lnTo>
                  <a:lnTo>
                    <a:pt x="3794760" y="94742"/>
                  </a:lnTo>
                  <a:lnTo>
                    <a:pt x="3794760" y="853186"/>
                  </a:lnTo>
                  <a:lnTo>
                    <a:pt x="3787314" y="890063"/>
                  </a:lnTo>
                  <a:lnTo>
                    <a:pt x="3767010" y="920178"/>
                  </a:lnTo>
                  <a:lnTo>
                    <a:pt x="3736895" y="940482"/>
                  </a:lnTo>
                  <a:lnTo>
                    <a:pt x="3700018" y="947928"/>
                  </a:lnTo>
                  <a:lnTo>
                    <a:pt x="94742" y="947928"/>
                  </a:lnTo>
                  <a:lnTo>
                    <a:pt x="57864" y="940482"/>
                  </a:lnTo>
                  <a:lnTo>
                    <a:pt x="27749" y="920178"/>
                  </a:lnTo>
                  <a:lnTo>
                    <a:pt x="7445" y="890063"/>
                  </a:lnTo>
                  <a:lnTo>
                    <a:pt x="0" y="853186"/>
                  </a:lnTo>
                  <a:lnTo>
                    <a:pt x="0" y="9474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16">
            <a:extLst>
              <a:ext uri="{FF2B5EF4-FFF2-40B4-BE49-F238E27FC236}">
                <a16:creationId xmlns:a16="http://schemas.microsoft.com/office/drawing/2014/main" id="{4976AFE2-0A0F-5DA5-4023-2A1F652BEC67}"/>
              </a:ext>
            </a:extLst>
          </p:cNvPr>
          <p:cNvSpPr txBox="1"/>
          <p:nvPr/>
        </p:nvSpPr>
        <p:spPr>
          <a:xfrm>
            <a:off x="2176398" y="4466666"/>
            <a:ext cx="3512820" cy="840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0800"/>
              </a:lnSpc>
              <a:spcBef>
                <a:spcPts val="305"/>
              </a:spcBef>
            </a:pPr>
            <a:r>
              <a:rPr sz="1900" spc="-20" dirty="0">
                <a:latin typeface="Verdana"/>
                <a:cs typeface="Verdana"/>
              </a:rPr>
              <a:t>Venceu</a:t>
            </a:r>
            <a:r>
              <a:rPr sz="1900" spc="1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as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primeiras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eleições </a:t>
            </a:r>
            <a:r>
              <a:rPr sz="1900" spc="-65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parlamentares:</a:t>
            </a:r>
            <a:r>
              <a:rPr sz="1900" spc="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“eleições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do </a:t>
            </a:r>
            <a:r>
              <a:rPr sz="1900" spc="-5" dirty="0">
                <a:latin typeface="Verdana"/>
                <a:cs typeface="Verdana"/>
              </a:rPr>
              <a:t> cacete”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909F8EDF-CBCF-7D78-B316-C2D056C57A84}"/>
              </a:ext>
            </a:extLst>
          </p:cNvPr>
          <p:cNvGrpSpPr/>
          <p:nvPr/>
        </p:nvGrpSpPr>
        <p:grpSpPr>
          <a:xfrm>
            <a:off x="6354826" y="1866645"/>
            <a:ext cx="3807460" cy="962660"/>
            <a:chOff x="6354826" y="1866645"/>
            <a:chExt cx="3807460" cy="96266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41E40840-3750-BFE8-A503-18FF31884FDD}"/>
                </a:ext>
              </a:extLst>
            </p:cNvPr>
            <p:cNvSpPr/>
            <p:nvPr/>
          </p:nvSpPr>
          <p:spPr>
            <a:xfrm>
              <a:off x="6361176" y="1872995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854455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59" y="854455"/>
                  </a:lnTo>
                  <a:lnTo>
                    <a:pt x="3794759" y="94995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9">
              <a:extLst>
                <a:ext uri="{FF2B5EF4-FFF2-40B4-BE49-F238E27FC236}">
                  <a16:creationId xmlns:a16="http://schemas.microsoft.com/office/drawing/2014/main" id="{6A9F991A-A870-DF71-9F39-141D3422B61F}"/>
                </a:ext>
              </a:extLst>
            </p:cNvPr>
            <p:cNvSpPr/>
            <p:nvPr/>
          </p:nvSpPr>
          <p:spPr>
            <a:xfrm>
              <a:off x="6361176" y="1872995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59" y="94995"/>
                  </a:lnTo>
                  <a:lnTo>
                    <a:pt x="3794759" y="854455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5"/>
                  </a:lnTo>
                  <a:lnTo>
                    <a:pt x="0" y="94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20">
            <a:extLst>
              <a:ext uri="{FF2B5EF4-FFF2-40B4-BE49-F238E27FC236}">
                <a16:creationId xmlns:a16="http://schemas.microsoft.com/office/drawing/2014/main" id="{28A608E6-034A-105D-7E56-50BEF578ECDF}"/>
              </a:ext>
            </a:extLst>
          </p:cNvPr>
          <p:cNvSpPr txBox="1"/>
          <p:nvPr/>
        </p:nvSpPr>
        <p:spPr>
          <a:xfrm>
            <a:off x="6423152" y="1942845"/>
            <a:ext cx="3673475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6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Partido</a:t>
            </a:r>
            <a:r>
              <a:rPr sz="25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Verdana"/>
                <a:cs typeface="Verdana"/>
              </a:rPr>
              <a:t>Conservador</a:t>
            </a:r>
            <a:endParaRPr sz="2500">
              <a:latin typeface="Verdana"/>
              <a:cs typeface="Verdana"/>
            </a:endParaRPr>
          </a:p>
          <a:p>
            <a:pPr algn="ctr">
              <a:lnSpc>
                <a:spcPts val="2860"/>
              </a:lnSpc>
            </a:pPr>
            <a:r>
              <a:rPr sz="2500" b="1" spc="-10" dirty="0">
                <a:solidFill>
                  <a:srgbClr val="FFFFFF"/>
                </a:solidFill>
                <a:latin typeface="Verdana"/>
                <a:cs typeface="Verdana"/>
              </a:rPr>
              <a:t>(“Saquaremas”)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52" name="object 21">
            <a:extLst>
              <a:ext uri="{FF2B5EF4-FFF2-40B4-BE49-F238E27FC236}">
                <a16:creationId xmlns:a16="http://schemas.microsoft.com/office/drawing/2014/main" id="{6C0C18CD-D95E-B5E0-9959-5BFCF96FA1A3}"/>
              </a:ext>
            </a:extLst>
          </p:cNvPr>
          <p:cNvGrpSpPr/>
          <p:nvPr/>
        </p:nvGrpSpPr>
        <p:grpSpPr>
          <a:xfrm>
            <a:off x="6354826" y="2904744"/>
            <a:ext cx="3807460" cy="1204595"/>
            <a:chOff x="6354826" y="2904744"/>
            <a:chExt cx="3807460" cy="1204595"/>
          </a:xfrm>
        </p:grpSpPr>
        <p:pic>
          <p:nvPicPr>
            <p:cNvPr id="53" name="object 22">
              <a:extLst>
                <a:ext uri="{FF2B5EF4-FFF2-40B4-BE49-F238E27FC236}">
                  <a16:creationId xmlns:a16="http://schemas.microsoft.com/office/drawing/2014/main" id="{20AA0401-ED8F-A990-A953-CAFD67186B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260" y="2904744"/>
              <a:ext cx="166116" cy="166115"/>
            </a:xfrm>
            <a:prstGeom prst="rect">
              <a:avLst/>
            </a:prstGeom>
          </p:spPr>
        </p:pic>
        <p:sp>
          <p:nvSpPr>
            <p:cNvPr id="54" name="object 23">
              <a:extLst>
                <a:ext uri="{FF2B5EF4-FFF2-40B4-BE49-F238E27FC236}">
                  <a16:creationId xmlns:a16="http://schemas.microsoft.com/office/drawing/2014/main" id="{3E4A4BD0-E6CD-68EC-55A8-BA1E63CF345F}"/>
                </a:ext>
              </a:extLst>
            </p:cNvPr>
            <p:cNvSpPr/>
            <p:nvPr/>
          </p:nvSpPr>
          <p:spPr>
            <a:xfrm>
              <a:off x="6361176" y="3153156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2"/>
                  </a:lnTo>
                  <a:lnTo>
                    <a:pt x="3699764" y="949452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59" y="854456"/>
                  </a:lnTo>
                  <a:lnTo>
                    <a:pt x="3794759" y="94996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4">
              <a:extLst>
                <a:ext uri="{FF2B5EF4-FFF2-40B4-BE49-F238E27FC236}">
                  <a16:creationId xmlns:a16="http://schemas.microsoft.com/office/drawing/2014/main" id="{7B72BEEF-105C-C5D3-8E79-56631B47FAEF}"/>
                </a:ext>
              </a:extLst>
            </p:cNvPr>
            <p:cNvSpPr/>
            <p:nvPr/>
          </p:nvSpPr>
          <p:spPr>
            <a:xfrm>
              <a:off x="6361176" y="3153156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0" y="94996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59" y="94996"/>
                  </a:lnTo>
                  <a:lnTo>
                    <a:pt x="3794759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2"/>
                  </a:lnTo>
                  <a:lnTo>
                    <a:pt x="94996" y="949452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6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25">
            <a:extLst>
              <a:ext uri="{FF2B5EF4-FFF2-40B4-BE49-F238E27FC236}">
                <a16:creationId xmlns:a16="http://schemas.microsoft.com/office/drawing/2014/main" id="{A584FCA7-D6C7-3F90-615E-0D11790EAA8F}"/>
              </a:ext>
            </a:extLst>
          </p:cNvPr>
          <p:cNvSpPr txBox="1"/>
          <p:nvPr/>
        </p:nvSpPr>
        <p:spPr>
          <a:xfrm>
            <a:off x="6513068" y="3317824"/>
            <a:ext cx="3489325" cy="57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75"/>
              </a:lnSpc>
              <a:spcBef>
                <a:spcPts val="95"/>
              </a:spcBef>
            </a:pPr>
            <a:r>
              <a:rPr sz="1900" spc="-5" dirty="0">
                <a:latin typeface="Verdana"/>
                <a:cs typeface="Verdana"/>
              </a:rPr>
              <a:t>Defendiam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um</a:t>
            </a:r>
            <a:r>
              <a:rPr sz="1900" spc="-2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poder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central</a:t>
            </a:r>
            <a:endParaRPr sz="1900">
              <a:latin typeface="Verdana"/>
              <a:cs typeface="Verdana"/>
            </a:endParaRPr>
          </a:p>
          <a:p>
            <a:pPr marL="3175" algn="ctr">
              <a:lnSpc>
                <a:spcPts val="2175"/>
              </a:lnSpc>
            </a:pPr>
            <a:r>
              <a:rPr sz="1900" spc="-5" dirty="0">
                <a:latin typeface="Verdana"/>
                <a:cs typeface="Verdana"/>
              </a:rPr>
              <a:t>forte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57" name="object 26">
            <a:extLst>
              <a:ext uri="{FF2B5EF4-FFF2-40B4-BE49-F238E27FC236}">
                <a16:creationId xmlns:a16="http://schemas.microsoft.com/office/drawing/2014/main" id="{6FDCE29E-8A3F-E2C0-D42D-97D5030870A0}"/>
              </a:ext>
            </a:extLst>
          </p:cNvPr>
          <p:cNvGrpSpPr/>
          <p:nvPr/>
        </p:nvGrpSpPr>
        <p:grpSpPr>
          <a:xfrm>
            <a:off x="6354826" y="4184903"/>
            <a:ext cx="3807460" cy="1204595"/>
            <a:chOff x="6354826" y="4184903"/>
            <a:chExt cx="3807460" cy="1204595"/>
          </a:xfrm>
        </p:grpSpPr>
        <p:pic>
          <p:nvPicPr>
            <p:cNvPr id="58" name="object 27">
              <a:extLst>
                <a:ext uri="{FF2B5EF4-FFF2-40B4-BE49-F238E27FC236}">
                  <a16:creationId xmlns:a16="http://schemas.microsoft.com/office/drawing/2014/main" id="{9CBD8EB0-BA49-85E6-6FDD-3386E97E23E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260" y="4184903"/>
              <a:ext cx="166116" cy="166115"/>
            </a:xfrm>
            <a:prstGeom prst="rect">
              <a:avLst/>
            </a:prstGeom>
          </p:spPr>
        </p:pic>
        <p:sp>
          <p:nvSpPr>
            <p:cNvPr id="59" name="object 28">
              <a:extLst>
                <a:ext uri="{FF2B5EF4-FFF2-40B4-BE49-F238E27FC236}">
                  <a16:creationId xmlns:a16="http://schemas.microsoft.com/office/drawing/2014/main" id="{D4DF4CBE-F395-A944-82D4-DAE361FBB88D}"/>
                </a:ext>
              </a:extLst>
            </p:cNvPr>
            <p:cNvSpPr/>
            <p:nvPr/>
          </p:nvSpPr>
          <p:spPr>
            <a:xfrm>
              <a:off x="6361176" y="4434839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59" h="948054">
                  <a:moveTo>
                    <a:pt x="3700018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3186"/>
                  </a:lnTo>
                  <a:lnTo>
                    <a:pt x="7445" y="890063"/>
                  </a:lnTo>
                  <a:lnTo>
                    <a:pt x="27749" y="920178"/>
                  </a:lnTo>
                  <a:lnTo>
                    <a:pt x="57864" y="940482"/>
                  </a:lnTo>
                  <a:lnTo>
                    <a:pt x="94741" y="947928"/>
                  </a:lnTo>
                  <a:lnTo>
                    <a:pt x="3700018" y="947928"/>
                  </a:lnTo>
                  <a:lnTo>
                    <a:pt x="3736895" y="940482"/>
                  </a:lnTo>
                  <a:lnTo>
                    <a:pt x="3767010" y="920178"/>
                  </a:lnTo>
                  <a:lnTo>
                    <a:pt x="3787314" y="890063"/>
                  </a:lnTo>
                  <a:lnTo>
                    <a:pt x="3794759" y="853186"/>
                  </a:lnTo>
                  <a:lnTo>
                    <a:pt x="3794759" y="94742"/>
                  </a:lnTo>
                  <a:lnTo>
                    <a:pt x="3787314" y="57864"/>
                  </a:lnTo>
                  <a:lnTo>
                    <a:pt x="3767010" y="27749"/>
                  </a:lnTo>
                  <a:lnTo>
                    <a:pt x="3736895" y="7445"/>
                  </a:lnTo>
                  <a:lnTo>
                    <a:pt x="37000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9">
              <a:extLst>
                <a:ext uri="{FF2B5EF4-FFF2-40B4-BE49-F238E27FC236}">
                  <a16:creationId xmlns:a16="http://schemas.microsoft.com/office/drawing/2014/main" id="{D17E95AF-15AD-65A9-A651-EF0A77F6155D}"/>
                </a:ext>
              </a:extLst>
            </p:cNvPr>
            <p:cNvSpPr/>
            <p:nvPr/>
          </p:nvSpPr>
          <p:spPr>
            <a:xfrm>
              <a:off x="6361176" y="4434839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59" h="948054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3700018" y="0"/>
                  </a:lnTo>
                  <a:lnTo>
                    <a:pt x="3736895" y="7445"/>
                  </a:lnTo>
                  <a:lnTo>
                    <a:pt x="3767010" y="27749"/>
                  </a:lnTo>
                  <a:lnTo>
                    <a:pt x="3787314" y="57864"/>
                  </a:lnTo>
                  <a:lnTo>
                    <a:pt x="3794759" y="94742"/>
                  </a:lnTo>
                  <a:lnTo>
                    <a:pt x="3794759" y="853186"/>
                  </a:lnTo>
                  <a:lnTo>
                    <a:pt x="3787314" y="890063"/>
                  </a:lnTo>
                  <a:lnTo>
                    <a:pt x="3767010" y="920178"/>
                  </a:lnTo>
                  <a:lnTo>
                    <a:pt x="3736895" y="940482"/>
                  </a:lnTo>
                  <a:lnTo>
                    <a:pt x="3700018" y="947928"/>
                  </a:lnTo>
                  <a:lnTo>
                    <a:pt x="94741" y="947928"/>
                  </a:lnTo>
                  <a:lnTo>
                    <a:pt x="57864" y="940482"/>
                  </a:lnTo>
                  <a:lnTo>
                    <a:pt x="27749" y="920178"/>
                  </a:lnTo>
                  <a:lnTo>
                    <a:pt x="7445" y="890063"/>
                  </a:lnTo>
                  <a:lnTo>
                    <a:pt x="0" y="853186"/>
                  </a:lnTo>
                  <a:lnTo>
                    <a:pt x="0" y="9474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30">
            <a:extLst>
              <a:ext uri="{FF2B5EF4-FFF2-40B4-BE49-F238E27FC236}">
                <a16:creationId xmlns:a16="http://schemas.microsoft.com/office/drawing/2014/main" id="{52AF9CA5-9680-0C45-2D9A-DEF46C72D929}"/>
              </a:ext>
            </a:extLst>
          </p:cNvPr>
          <p:cNvSpPr txBox="1"/>
          <p:nvPr/>
        </p:nvSpPr>
        <p:spPr>
          <a:xfrm>
            <a:off x="6414008" y="4466666"/>
            <a:ext cx="3691254" cy="8407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0800"/>
              </a:lnSpc>
              <a:spcBef>
                <a:spcPts val="305"/>
              </a:spcBef>
            </a:pPr>
            <a:r>
              <a:rPr sz="1900" spc="-5" dirty="0">
                <a:latin typeface="Verdana"/>
                <a:cs typeface="Verdana"/>
              </a:rPr>
              <a:t>De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volta ao</a:t>
            </a:r>
            <a:r>
              <a:rPr sz="1900" spc="-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poder</a:t>
            </a:r>
            <a:r>
              <a:rPr sz="1900" spc="1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em</a:t>
            </a:r>
            <a:r>
              <a:rPr sz="1900" spc="-10" dirty="0">
                <a:latin typeface="Verdana"/>
                <a:cs typeface="Verdana"/>
              </a:rPr>
              <a:t> 1841, </a:t>
            </a:r>
            <a:r>
              <a:rPr sz="1900" spc="-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tomaram</a:t>
            </a:r>
            <a:r>
              <a:rPr sz="1900" spc="9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medidas</a:t>
            </a:r>
            <a:r>
              <a:rPr sz="1900" spc="9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para </a:t>
            </a:r>
            <a:r>
              <a:rPr sz="1900" spc="-1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reduzir</a:t>
            </a:r>
            <a:r>
              <a:rPr sz="1900" spc="2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o</a:t>
            </a:r>
            <a:r>
              <a:rPr sz="1900" spc="-10" dirty="0">
                <a:latin typeface="Verdana"/>
                <a:cs typeface="Verdana"/>
              </a:rPr>
              <a:t> poder</a:t>
            </a:r>
            <a:r>
              <a:rPr sz="1900" spc="1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das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províncias</a:t>
            </a:r>
            <a:endParaRPr sz="1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5716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807E55C-A776-078F-3295-8232DF780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22743"/>
            <a:ext cx="640599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1F5F"/>
                </a:solidFill>
                <a:latin typeface="Verdana"/>
                <a:cs typeface="Verdana"/>
              </a:rPr>
              <a:t>“</a:t>
            </a:r>
            <a:r>
              <a:rPr sz="2800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PARLAMENTARISMO</a:t>
            </a:r>
            <a:r>
              <a:rPr sz="2800" spc="-4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sz="2800" spc="-1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AVESSAS”</a:t>
            </a:r>
            <a:endParaRPr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31F8D2-840D-BF93-5B5E-3F3A24F48E19}"/>
              </a:ext>
            </a:extLst>
          </p:cNvPr>
          <p:cNvSpPr txBox="1"/>
          <p:nvPr/>
        </p:nvSpPr>
        <p:spPr>
          <a:xfrm>
            <a:off x="212361" y="1350214"/>
            <a:ext cx="117672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1847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introduzido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parlamentarismo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Brasil</a:t>
            </a:r>
            <a:r>
              <a:rPr lang="pt-BR" sz="2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24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ficou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conhecido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“parlamentarismo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avessas”.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305435" lvl="1" indent="-343535">
              <a:lnSpc>
                <a:spcPct val="100000"/>
              </a:lnSpc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Chamado assim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imperador nomeava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primeiro-ministro,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convocava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eleições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Parlamento,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diferente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da Grã-Bretanha,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</a:p>
          <a:p>
            <a:pPr marL="812800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primeiro-ministro</a:t>
            </a:r>
            <a:r>
              <a:rPr lang="pt-BR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indicado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partido político</a:t>
            </a:r>
            <a:r>
              <a:rPr lang="pt-BR"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obtém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lang="pt-BR"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</a:p>
          <a:p>
            <a:pPr marL="812800">
              <a:lnSpc>
                <a:spcPct val="100000"/>
              </a:lnSpc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eleições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parlamentares.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224154" lvl="1" indent="-343535">
              <a:lnSpc>
                <a:spcPct val="100000"/>
              </a:lnSpc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Além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disso,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por meio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Moderador,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imperador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podia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nomear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demitir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ministros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dissolver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Câmara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Deputados.</a:t>
            </a: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pt-BR"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Conciliação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marR="81915" lvl="1" indent="-343535">
              <a:lnSpc>
                <a:spcPct val="100000"/>
              </a:lnSpc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Formado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1853 no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ministério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marquês de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Paraná,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reunia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setores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moderados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partidos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Liberal</a:t>
            </a:r>
            <a:r>
              <a:rPr lang="pt-BR"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Conservador.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40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EF4C969-4685-B492-5BEE-E6E897FF8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686" y="104459"/>
            <a:ext cx="1101640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ECONOMIA:</a:t>
            </a:r>
            <a:r>
              <a:rPr sz="2400" spc="-4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PERMANÊNCIAS</a:t>
            </a:r>
            <a:r>
              <a:rPr sz="2400" spc="-4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4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 agrário exportador e escravidão )  </a:t>
            </a: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MUDANÇAS</a:t>
            </a:r>
            <a:r>
              <a:rPr lang="pt-BR"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(cidades urbanizadas e trabalhadores assalariados – Trazer trabalhador europeu – Católico e Branco) </a:t>
            </a:r>
            <a:endParaRPr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E6045B0-DE7C-A2D7-AC3F-98A94B56D4D4}"/>
              </a:ext>
            </a:extLst>
          </p:cNvPr>
          <p:cNvSpPr txBox="1"/>
          <p:nvPr/>
        </p:nvSpPr>
        <p:spPr>
          <a:xfrm>
            <a:off x="174686" y="1534265"/>
            <a:ext cx="9277658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1930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capital acumulado pela cafeicultura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aplicado em setores industriais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na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ferrovias,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contou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ingleses.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3189" indent="-342900" algn="just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Apesar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das experiências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mão de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obra imigrante,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trabalho escravo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africano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predominou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cafeicultura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década de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1880.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(Abolição da Escravidão 13 de maio1888).</a:t>
            </a:r>
            <a:endParaRPr sz="24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barão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(e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visconde) de Mauá é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considerado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primeiro grande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empresário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brasileiro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sz="24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criou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banco,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investiu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ferrovias,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serviço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iluminação,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instalação 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cabos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telegráficos, em companhias de comércio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navegação</a:t>
            </a:r>
            <a:r>
              <a:rPr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fluvial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D46F166C-F166-5AD5-67C0-61E055B566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2344" y="1711842"/>
            <a:ext cx="2966483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6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D8AE9E2-20F3-23DE-9E6B-34A03AE03031}"/>
              </a:ext>
            </a:extLst>
          </p:cNvPr>
          <p:cNvSpPr txBox="1"/>
          <p:nvPr/>
        </p:nvSpPr>
        <p:spPr>
          <a:xfrm>
            <a:off x="269823" y="1334124"/>
            <a:ext cx="12057089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pt-BR" sz="2400" b="1" spc="9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9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INDEPENDÊNC</a:t>
            </a:r>
            <a:r>
              <a:rPr lang="pt-BR" sz="2400" b="1" spc="4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pt-BR" sz="2400" b="1" spc="-1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spc="4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pt-BR" sz="2400" b="1" spc="6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pt-BR" sz="2400" b="1" spc="5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5080">
              <a:lnSpc>
                <a:spcPct val="100000"/>
              </a:lnSpc>
              <a:spcBef>
                <a:spcPts val="819"/>
              </a:spcBef>
              <a:tabLst>
                <a:tab pos="457200" algn="l"/>
                <a:tab pos="457834" algn="l"/>
              </a:tabLst>
            </a:pP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Outras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econômicas 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tiveram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destaque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pauta de exportações </a:t>
            </a:r>
            <a:r>
              <a:rPr lang="pt-BR" sz="2400" spc="-69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brasileiras</a:t>
            </a:r>
            <a:r>
              <a:rPr lang="pt-BR" sz="24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interno:</a:t>
            </a: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365" lvl="1" indent="-343535">
              <a:lnSpc>
                <a:spcPct val="100000"/>
              </a:lnSpc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Extração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látex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Norte,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borracha.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365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pt-BR"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açúcar</a:t>
            </a:r>
            <a:r>
              <a:rPr lang="pt-BR" sz="2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Nordeste.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365" lvl="1" indent="-343535">
              <a:lnSpc>
                <a:spcPct val="100000"/>
              </a:lnSpc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Cultivo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algodão</a:t>
            </a:r>
            <a:r>
              <a:rPr lang="pt-BR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Maranhão,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Pará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Goiás.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365" lvl="1" indent="-343535">
              <a:lnSpc>
                <a:spcPct val="100000"/>
              </a:lnSpc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lang="pt-BR" sz="2400" spc="-40" dirty="0">
                <a:latin typeface="Arial" panose="020B0604020202020204" pitchFamily="34" charset="0"/>
                <a:cs typeface="Arial" panose="020B0604020202020204" pitchFamily="34" charset="0"/>
              </a:rPr>
              <a:t>Tabaco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Bahia.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4365" lvl="1" indent="-343535">
              <a:lnSpc>
                <a:spcPct val="100000"/>
              </a:lnSpc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Pecuária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 produção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charque</a:t>
            </a:r>
          </a:p>
          <a:p>
            <a:pPr marL="634365"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pt-BR"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36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401FF96-BD23-C344-4478-2592316882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8554" y="1528997"/>
            <a:ext cx="11893446" cy="3465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0" algn="just">
              <a:lnSpc>
                <a:spcPct val="100000"/>
              </a:lnSpc>
              <a:spcBef>
                <a:spcPts val="105"/>
              </a:spcBef>
              <a:buNone/>
              <a:tabLst>
                <a:tab pos="354965" algn="l"/>
                <a:tab pos="355600" algn="l"/>
              </a:tabLst>
            </a:pP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pressões inglesas pelo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fim do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tráfico negreiro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a sua </a:t>
            </a:r>
            <a:r>
              <a:rPr sz="24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abolição,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1850, </a:t>
            </a:r>
            <a:r>
              <a:rPr sz="2400" spc="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estimularam alguns cafeicultores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fazerem experiências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4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novas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relações de </a:t>
            </a:r>
            <a:r>
              <a:rPr sz="2400" spc="-69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trabalho:</a:t>
            </a:r>
            <a:endParaRPr sz="24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21082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de parceria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: 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fazendeiro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assumia as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despesas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 a vinda e a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instalação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imigrantes,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deveriam depois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ressarcidas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juros</a:t>
            </a:r>
            <a:r>
              <a:rPr sz="24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sz="2400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fracassou.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397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Imigração subvencionada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partir 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1870, o Estado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passou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patrocinar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vinda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imigrantes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trabalho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lavoura,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passaram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receber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salários.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21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75B2B9E-7E8B-88CA-3098-C1019A027C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68" y="891539"/>
            <a:ext cx="1095146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CB9EB-28E7-C0AC-7CEE-AEDE20CF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7" y="1009703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Periodização da História no Brasil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0F50E-83C7-F603-6E0E-154A9C7C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47" y="2530138"/>
            <a:ext cx="10515600" cy="4351338"/>
          </a:xfrm>
        </p:spPr>
        <p:txBody>
          <a:bodyPr/>
          <a:lstStyle/>
          <a:p>
            <a:r>
              <a:rPr lang="pt-BR" b="1" dirty="0">
                <a:highlight>
                  <a:srgbClr val="00FFFF"/>
                </a:highlight>
              </a:rPr>
              <a:t>Fase </a:t>
            </a:r>
            <a:r>
              <a:rPr lang="pt-BR" b="1" dirty="0" err="1">
                <a:highlight>
                  <a:srgbClr val="00FFFF"/>
                </a:highlight>
              </a:rPr>
              <a:t>Pré</a:t>
            </a:r>
            <a:r>
              <a:rPr lang="pt-BR" b="1" dirty="0">
                <a:highlight>
                  <a:srgbClr val="00FFFF"/>
                </a:highlight>
              </a:rPr>
              <a:t> –Colonial </a:t>
            </a:r>
            <a:r>
              <a:rPr lang="pt-BR" dirty="0"/>
              <a:t>– 1500 – 1530</a:t>
            </a:r>
          </a:p>
          <a:p>
            <a:endParaRPr lang="pt-BR" dirty="0"/>
          </a:p>
          <a:p>
            <a:r>
              <a:rPr lang="pt-BR" b="1" dirty="0">
                <a:highlight>
                  <a:srgbClr val="00FFFF"/>
                </a:highlight>
              </a:rPr>
              <a:t>Fase Colonial</a:t>
            </a:r>
            <a:r>
              <a:rPr lang="pt-BR" b="1" dirty="0"/>
              <a:t> </a:t>
            </a:r>
            <a:r>
              <a:rPr lang="pt-BR" dirty="0"/>
              <a:t>- 1530 – 1822 – Ano da independência do Brasil </a:t>
            </a:r>
          </a:p>
          <a:p>
            <a:pPr marL="0" indent="0" algn="just">
              <a:buNone/>
            </a:pPr>
            <a:r>
              <a:rPr lang="pt-BR" sz="2000" dirty="0" err="1">
                <a:highlight>
                  <a:srgbClr val="FF0000"/>
                </a:highlight>
              </a:rPr>
              <a:t>Obs</a:t>
            </a:r>
            <a:r>
              <a:rPr lang="pt-BR" sz="2000" dirty="0"/>
              <a:t> – Os português dividiram o mundo com a Espanha com o tratado de Tordesilhas – Exploraram o Brasil.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b="1" dirty="0">
                <a:highlight>
                  <a:srgbClr val="00FFFF"/>
                </a:highlight>
              </a:rPr>
              <a:t>BRASIL IMPÉRIO ATÉ OS DIAS DE HOJE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b="1" dirty="0">
                <a:highlight>
                  <a:srgbClr val="00FFFF"/>
                </a:highlight>
              </a:rPr>
              <a:t>PROCLAMAÇÃO DA REPÚBLICA </a:t>
            </a:r>
            <a:r>
              <a:rPr lang="pt-BR" sz="2000" dirty="0"/>
              <a:t>– 15 DE NOVEMBBRO – 1889</a:t>
            </a:r>
          </a:p>
        </p:txBody>
      </p:sp>
      <p:pic>
        <p:nvPicPr>
          <p:cNvPr id="6146" name="Picture 2" descr="Tratado de Tordesilhas: o que foi (resumo com mapa) - Toda Matéria">
            <a:extLst>
              <a:ext uri="{FF2B5EF4-FFF2-40B4-BE49-F238E27FC236}">
                <a16:creationId xmlns:a16="http://schemas.microsoft.com/office/drawing/2014/main" id="{5A142B3D-67CB-B21E-71C9-54AEB325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59" y="130396"/>
            <a:ext cx="2356254" cy="23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498765A-5B3A-2950-9D82-4B86FF87A6FE}"/>
              </a:ext>
            </a:extLst>
          </p:cNvPr>
          <p:cNvSpPr txBox="1"/>
          <p:nvPr/>
        </p:nvSpPr>
        <p:spPr>
          <a:xfrm>
            <a:off x="781687" y="363372"/>
            <a:ext cx="7506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</a:p>
        </p:txBody>
      </p:sp>
    </p:spTree>
    <p:extLst>
      <p:ext uri="{BB962C8B-B14F-4D97-AF65-F5344CB8AC3E}">
        <p14:creationId xmlns:p14="http://schemas.microsoft.com/office/powerpoint/2010/main" val="2204976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1130965-C8BE-A2FE-A44B-857939514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79501"/>
            <a:ext cx="7355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MODERNIZAÇÃO</a:t>
            </a:r>
            <a:r>
              <a:rPr lang="pt-BR" sz="2000" spc="-3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lang="pt-BR" sz="200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URBANA</a:t>
            </a:r>
            <a:r>
              <a:rPr lang="pt-BR" sz="2000" spc="-3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lang="pt-BR" sz="200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E MUDANÇA</a:t>
            </a:r>
            <a:r>
              <a:rPr lang="pt-BR" sz="2000" spc="-35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 </a:t>
            </a:r>
            <a:r>
              <a:rPr lang="pt-BR" sz="2000" dirty="0">
                <a:solidFill>
                  <a:srgbClr val="001F5F"/>
                </a:solidFill>
                <a:highlight>
                  <a:srgbClr val="FFFF00"/>
                </a:highlight>
                <a:latin typeface="Verdana"/>
                <a:cs typeface="Verdana"/>
              </a:rPr>
              <a:t>DE HÁBITOS</a:t>
            </a:r>
            <a:endParaRPr lang="pt-BR" sz="2000" dirty="0">
              <a:highlight>
                <a:srgbClr val="FFFF00"/>
              </a:highlight>
              <a:latin typeface="Verdana"/>
              <a:cs typeface="Verdan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861886F-019C-B47B-EA3D-EC47F064F669}"/>
              </a:ext>
            </a:extLst>
          </p:cNvPr>
          <p:cNvSpPr txBox="1"/>
          <p:nvPr/>
        </p:nvSpPr>
        <p:spPr>
          <a:xfrm>
            <a:off x="774293" y="1189101"/>
            <a:ext cx="10621010" cy="493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7495" indent="-342900" algn="just">
              <a:lnSpc>
                <a:spcPct val="15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Capitais acumulados pela cafeicultura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Recursos liberados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fim do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tráfico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escravos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Incentivos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5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Ampliação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casas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comerciais,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cafés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confeitarias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5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como: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transporte,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saneamento,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iluminação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58850" indent="-342900" algn="just">
              <a:lnSpc>
                <a:spcPct val="15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segmentos sociais,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advogados,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médicos,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jornalistas,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marceneiros,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alfaiates,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professores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5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Ampliação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15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Investimentos em teatros,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concertos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líricos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óperas,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frequentados pela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camada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privilegiada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políticos,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intelectuais,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ricos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comerciantes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64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38A2A08-BE7B-FDA6-9F4E-1AF47770D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371" y="0"/>
            <a:ext cx="681073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REBELIÃO</a:t>
            </a:r>
            <a:r>
              <a:rPr sz="2800" spc="-4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PRAIEIRA</a:t>
            </a:r>
            <a:r>
              <a:rPr sz="2800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(1848)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4D92132-BDAC-B55A-5914-0F952CFA1D1C}"/>
              </a:ext>
            </a:extLst>
          </p:cNvPr>
          <p:cNvSpPr txBox="1"/>
          <p:nvPr/>
        </p:nvSpPr>
        <p:spPr>
          <a:xfrm>
            <a:off x="374754" y="461200"/>
            <a:ext cx="11156501" cy="59355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Liberais</a:t>
            </a:r>
            <a:r>
              <a:rPr sz="24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Pernambuco</a:t>
            </a:r>
            <a:r>
              <a:rPr sz="2400" spc="-3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rebelaram-se</a:t>
            </a:r>
            <a:r>
              <a:rPr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centralização </a:t>
            </a: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administrativa </a:t>
            </a:r>
            <a:r>
              <a:rPr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jurídica adotadas pelo governo de d. </a:t>
            </a:r>
            <a:r>
              <a:rPr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Pedro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II, </a:t>
            </a:r>
            <a:r>
              <a:rPr sz="2400" spc="-69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motivados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também</a:t>
            </a:r>
            <a:r>
              <a:rPr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crise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-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sz="2400" spc="-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açucareira</a:t>
            </a:r>
            <a:r>
              <a:rPr sz="2400" spc="-3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nordestina.</a:t>
            </a:r>
          </a:p>
          <a:p>
            <a:pPr>
              <a:spcBef>
                <a:spcPts val="30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Adesão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das camadas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populares,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artesãos,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liberais,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senhores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engenho.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movimento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foi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influenciado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ideias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socialismo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utópico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>
              <a:spcBef>
                <a:spcPts val="5"/>
              </a:spcBef>
            </a:pP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Revoluções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Europa.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3535">
              <a:buFont typeface="Wingdings"/>
              <a:buChar char=""/>
              <a:tabLst>
                <a:tab pos="812165" algn="l"/>
                <a:tab pos="81343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rebeldes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nomeiam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Antônio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Chichorro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presidência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província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marL="812800">
              <a:spcBef>
                <a:spcPts val="20"/>
              </a:spcBef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pretendiam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instaurar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instituir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sufrágio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universal.</a:t>
            </a:r>
          </a:p>
          <a:p>
            <a:pPr marL="12700">
              <a:tabLst>
                <a:tab pos="354965" algn="l"/>
                <a:tab pos="355600" algn="l"/>
              </a:tabLst>
            </a:pPr>
            <a:endParaRPr lang="pt-BR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tabLst>
                <a:tab pos="354965" algn="l"/>
                <a:tab pos="355600" algn="l"/>
              </a:tabLst>
            </a:pPr>
            <a:r>
              <a:rPr sz="2400" spc="-1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Reação</a:t>
            </a:r>
            <a:r>
              <a:rPr sz="2400" spc="-5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2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sz="2400" spc="-5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monárquico:</a:t>
            </a:r>
          </a:p>
          <a:p>
            <a:pPr>
              <a:spcBef>
                <a:spcPts val="35"/>
              </a:spcBef>
              <a:buFont typeface="Wingdings"/>
              <a:buChar char="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860" marR="3414395" lvl="1" indent="-343535">
              <a:buFont typeface="Wingdings"/>
              <a:buChar char=""/>
              <a:tabLst>
                <a:tab pos="530225" algn="l"/>
                <a:tab pos="531495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Destituição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governo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liberal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Antônio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Chichorro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1848.</a:t>
            </a:r>
          </a:p>
          <a:p>
            <a:pPr marL="530860" marR="401955" lvl="1" indent="-343535">
              <a:spcBef>
                <a:spcPts val="95"/>
              </a:spcBef>
              <a:buFont typeface="Wingdings"/>
              <a:buChar char=""/>
              <a:tabLst>
                <a:tab pos="530225" algn="l"/>
                <a:tab pos="531495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Início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 rebelião armada, que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deixou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cerca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mortos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 foi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detida por </a:t>
            </a:r>
            <a:r>
              <a:rPr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forças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monárquico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sz="24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dos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conflitos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1851.</a:t>
            </a:r>
          </a:p>
        </p:txBody>
      </p:sp>
    </p:spTree>
    <p:extLst>
      <p:ext uri="{BB962C8B-B14F-4D97-AF65-F5344CB8AC3E}">
        <p14:creationId xmlns:p14="http://schemas.microsoft.com/office/powerpoint/2010/main" val="1994458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ED017D80-2930-B23D-938C-269A115934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9" y="131510"/>
            <a:ext cx="6540907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-3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</a:t>
            </a:r>
            <a:r>
              <a:rPr sz="2400" b="1" spc="-3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b="1" spc="-2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PARAGUAI</a:t>
            </a:r>
            <a:r>
              <a:rPr sz="2400" b="1" spc="-3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(1864- </a:t>
            </a:r>
            <a:r>
              <a:rPr sz="2400" b="1" spc="-66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1870)</a:t>
            </a:r>
            <a:br>
              <a:rPr lang="pt-BR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Motivos da Guerra – Geopolítica </a:t>
            </a:r>
            <a:endParaRPr sz="2400" b="1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468CCAE-A1B4-859C-A51A-BD68D0FB91F5}"/>
              </a:ext>
            </a:extLst>
          </p:cNvPr>
          <p:cNvSpPr txBox="1"/>
          <p:nvPr/>
        </p:nvSpPr>
        <p:spPr>
          <a:xfrm>
            <a:off x="444509" y="1393547"/>
            <a:ext cx="495808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0" dirty="0">
                <a:latin typeface="Verdana"/>
                <a:cs typeface="Verdana"/>
              </a:rPr>
              <a:t>Paraguai </a:t>
            </a:r>
            <a:r>
              <a:rPr sz="2000" dirty="0">
                <a:latin typeface="Verdana"/>
                <a:cs typeface="Verdana"/>
              </a:rPr>
              <a:t>e Argentina </a:t>
            </a:r>
            <a:r>
              <a:rPr sz="2000" spc="-5" dirty="0">
                <a:latin typeface="Verdana"/>
                <a:cs typeface="Verdana"/>
              </a:rPr>
              <a:t>disputavam </a:t>
            </a:r>
            <a:r>
              <a:rPr sz="2000" dirty="0">
                <a:latin typeface="Verdana"/>
                <a:cs typeface="Verdana"/>
              </a:rPr>
              <a:t>o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controle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dos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rios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Paraná,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Paraguai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Uruguai,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Bacia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Prata.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1950" dirty="0">
              <a:latin typeface="Verdana"/>
              <a:cs typeface="Verdana"/>
            </a:endParaRPr>
          </a:p>
          <a:p>
            <a:pPr marL="355600" marR="14859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Argentina bloqueou </a:t>
            </a:r>
            <a:r>
              <a:rPr sz="2000" dirty="0">
                <a:latin typeface="Verdana"/>
                <a:cs typeface="Verdana"/>
              </a:rPr>
              <a:t>a </a:t>
            </a:r>
            <a:r>
              <a:rPr sz="2000" spc="-5" dirty="0">
                <a:latin typeface="Verdana"/>
                <a:cs typeface="Verdana"/>
              </a:rPr>
              <a:t>navegação </a:t>
            </a:r>
            <a:r>
              <a:rPr sz="2000" spc="-69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das embarcações paraguaias </a:t>
            </a:r>
            <a:r>
              <a:rPr sz="2000" dirty="0">
                <a:latin typeface="Verdana"/>
                <a:cs typeface="Verdana"/>
              </a:rPr>
              <a:t>e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prejudicou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5" dirty="0">
                <a:latin typeface="Verdana"/>
                <a:cs typeface="Verdana"/>
              </a:rPr>
              <a:t> economia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desse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país.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2562C17B-AE37-21A3-3663-15015376E3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6152" y="651740"/>
            <a:ext cx="5699759" cy="364388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DA0C937-E1F9-BF46-32D5-60547BE6D2CA}"/>
              </a:ext>
            </a:extLst>
          </p:cNvPr>
          <p:cNvSpPr txBox="1"/>
          <p:nvPr/>
        </p:nvSpPr>
        <p:spPr>
          <a:xfrm>
            <a:off x="706661" y="3879059"/>
            <a:ext cx="497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Tríplice Aliança – Brasil, Uruguai e Argentina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97794E-5EB3-2444-582F-DE691DCB00D7}"/>
              </a:ext>
            </a:extLst>
          </p:cNvPr>
          <p:cNvSpPr txBox="1"/>
          <p:nvPr/>
        </p:nvSpPr>
        <p:spPr>
          <a:xfrm>
            <a:off x="808074" y="4688958"/>
            <a:ext cx="4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Heróis – Duque de Caxias e </a:t>
            </a:r>
            <a:r>
              <a:rPr lang="pt-BR" b="0" i="0" dirty="0">
                <a:effectLst/>
                <a:latin typeface="Google Sans"/>
              </a:rPr>
              <a:t>Conde d'Eu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137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BB6EF02-EC91-FEE9-0CE0-C2C09427B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315" y="277074"/>
            <a:ext cx="600126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PROCLAMAÇÃO</a:t>
            </a:r>
            <a:r>
              <a:rPr sz="2400" spc="-4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400" spc="-1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solidFill>
                  <a:srgbClr val="001F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endParaRPr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F7743B8-193B-FD2A-A3C4-78675C0FBE20}"/>
              </a:ext>
            </a:extLst>
          </p:cNvPr>
          <p:cNvSpPr txBox="1"/>
          <p:nvPr/>
        </p:nvSpPr>
        <p:spPr>
          <a:xfrm>
            <a:off x="620913" y="828117"/>
            <a:ext cx="1141514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1925" algn="just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monarquia </a:t>
            </a:r>
            <a:r>
              <a:rPr sz="2400" spc="-1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brasileira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perdeu sua base de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sustentação social ao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abolir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escravidão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atender às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reivindicações de diferentes segmentos da </a:t>
            </a:r>
            <a:r>
              <a:rPr sz="2400" spc="-69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sociedade.</a:t>
            </a:r>
            <a:endParaRPr sz="24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F284EC-0D0E-B79B-E1A7-96A5186FEED4}"/>
              </a:ext>
            </a:extLst>
          </p:cNvPr>
          <p:cNvSpPr txBox="1"/>
          <p:nvPr/>
        </p:nvSpPr>
        <p:spPr>
          <a:xfrm>
            <a:off x="391632" y="2318910"/>
            <a:ext cx="11644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860" marR="617855" lvl="1" indent="-343535" algn="just">
              <a:lnSpc>
                <a:spcPct val="150000"/>
              </a:lnSpc>
              <a:buFont typeface="Wingdings"/>
              <a:buChar char=""/>
              <a:tabLst>
                <a:tab pos="53149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Partido Liberal Radical reivindicava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fim do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Poder </a:t>
            </a:r>
            <a:r>
              <a:rPr lang="pt-BR" sz="2400" spc="-35" dirty="0">
                <a:latin typeface="Arial" panose="020B0604020202020204" pitchFamily="34" charset="0"/>
                <a:cs typeface="Arial" panose="020B0604020202020204" pitchFamily="34" charset="0"/>
              </a:rPr>
              <a:t>Moderador,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maior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autonomia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províncias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reformas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econômicas.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860" marR="2394585" lvl="1" indent="-343535" algn="just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531495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Exército,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influenciado pelas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ideias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positivistas, passou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conspirar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lang="pt-BR"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realeza,</a:t>
            </a:r>
            <a:r>
              <a:rPr lang="pt-BR"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formando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aliança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400" spc="-6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latin typeface="Arial" panose="020B0604020202020204" pitchFamily="34" charset="0"/>
                <a:cs typeface="Arial" panose="020B0604020202020204" pitchFamily="34" charset="0"/>
              </a:rPr>
              <a:t>oligarquia</a:t>
            </a:r>
            <a:r>
              <a:rPr lang="pt-BR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latin typeface="Arial" panose="020B0604020202020204" pitchFamily="34" charset="0"/>
                <a:cs typeface="Arial" panose="020B0604020202020204" pitchFamily="34" charset="0"/>
              </a:rPr>
              <a:t>rural.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pt-BR" sz="24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golpe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r>
              <a:rPr lang="pt-BR" sz="2400" spc="2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liderado</a:t>
            </a:r>
            <a:r>
              <a:rPr lang="pt-BR" sz="2400" spc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marechal</a:t>
            </a: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Deodoro</a:t>
            </a:r>
            <a:r>
              <a:rPr lang="pt-BR" sz="2400" spc="-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Fonseca</a:t>
            </a:r>
            <a:r>
              <a:rPr lang="pt-BR" sz="2400" spc="-3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proclamou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355600" algn="just">
              <a:lnSpc>
                <a:spcPct val="150000"/>
              </a:lnSpc>
            </a:pP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pt-BR" sz="2400" spc="-2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pt-BR" sz="2400" spc="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2400" spc="-2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novembro</a:t>
            </a:r>
            <a:r>
              <a:rPr lang="pt-BR" sz="2400" spc="-2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1889. </a:t>
            </a:r>
            <a:r>
              <a:rPr lang="pt-BR" sz="2400" spc="-1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r>
              <a:rPr lang="pt-BR" sz="2400" spc="-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monarquia no</a:t>
            </a:r>
            <a:r>
              <a:rPr lang="pt-BR" sz="2400" spc="-2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Brasil.</a:t>
            </a:r>
            <a:endParaRPr lang="pt-BR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763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9896D42B-EDA7-6918-B51D-CD38D393C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22743"/>
            <a:ext cx="643597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20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PROCLAMAÇÃO</a:t>
            </a:r>
            <a:r>
              <a:rPr sz="2800" spc="-45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2800" spc="-15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001F5F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REPÚBLICA</a:t>
            </a:r>
            <a:endParaRPr sz="2800" dirty="0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2EEAEE-0E5F-C97C-8BC3-DAF1F589389B}"/>
              </a:ext>
            </a:extLst>
          </p:cNvPr>
          <p:cNvSpPr txBox="1">
            <a:spLocks/>
          </p:cNvSpPr>
          <p:nvPr/>
        </p:nvSpPr>
        <p:spPr>
          <a:xfrm>
            <a:off x="773201" y="1175384"/>
            <a:ext cx="11050204" cy="4894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235" marR="9080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lang="pt-BR" dirty="0"/>
              <a:t>Alguns</a:t>
            </a:r>
            <a:r>
              <a:rPr lang="pt-BR" spc="-10" dirty="0"/>
              <a:t> </a:t>
            </a:r>
            <a:r>
              <a:rPr lang="pt-BR" spc="-5" dirty="0"/>
              <a:t>oficiais</a:t>
            </a:r>
            <a:r>
              <a:rPr lang="pt-BR" spc="10" dirty="0"/>
              <a:t> </a:t>
            </a:r>
            <a:r>
              <a:rPr lang="pt-BR" spc="-5" dirty="0"/>
              <a:t>do</a:t>
            </a:r>
            <a:r>
              <a:rPr lang="pt-BR" dirty="0"/>
              <a:t> </a:t>
            </a:r>
            <a:r>
              <a:rPr lang="pt-BR" spc="-20" dirty="0"/>
              <a:t>exército</a:t>
            </a:r>
            <a:r>
              <a:rPr lang="pt-BR" spc="-5" dirty="0"/>
              <a:t> passaram</a:t>
            </a:r>
            <a:r>
              <a:rPr lang="pt-BR" spc="10" dirty="0"/>
              <a:t> </a:t>
            </a:r>
            <a:r>
              <a:rPr lang="pt-BR" dirty="0"/>
              <a:t>a assumir</a:t>
            </a:r>
            <a:r>
              <a:rPr lang="pt-BR" spc="25" dirty="0"/>
              <a:t> </a:t>
            </a:r>
            <a:r>
              <a:rPr lang="pt-BR" spc="-5" dirty="0"/>
              <a:t>posições</a:t>
            </a:r>
            <a:r>
              <a:rPr lang="pt-BR" spc="-15" dirty="0"/>
              <a:t> </a:t>
            </a:r>
            <a:r>
              <a:rPr lang="pt-BR" spc="-10" dirty="0"/>
              <a:t>radicalmente</a:t>
            </a:r>
            <a:r>
              <a:rPr lang="pt-BR" spc="15" dirty="0"/>
              <a:t> </a:t>
            </a:r>
            <a:r>
              <a:rPr lang="pt-BR" spc="-10" dirty="0"/>
              <a:t>contrárias</a:t>
            </a:r>
            <a:r>
              <a:rPr lang="pt-BR" spc="10" dirty="0"/>
              <a:t> </a:t>
            </a:r>
            <a:r>
              <a:rPr lang="pt-BR" dirty="0"/>
              <a:t>às</a:t>
            </a:r>
            <a:r>
              <a:rPr lang="pt-BR" spc="5" dirty="0"/>
              <a:t> </a:t>
            </a:r>
            <a:r>
              <a:rPr lang="pt-BR" spc="-5" dirty="0"/>
              <a:t>da monarquia </a:t>
            </a:r>
            <a:r>
              <a:rPr lang="pt-BR" dirty="0"/>
              <a:t> em</a:t>
            </a:r>
            <a:r>
              <a:rPr lang="pt-BR" spc="-10" dirty="0"/>
              <a:t> todas</a:t>
            </a:r>
            <a:r>
              <a:rPr lang="pt-BR" dirty="0"/>
              <a:t> as</a:t>
            </a:r>
            <a:r>
              <a:rPr lang="pt-BR" spc="5" dirty="0"/>
              <a:t> </a:t>
            </a:r>
            <a:r>
              <a:rPr lang="pt-BR" spc="-10" dirty="0"/>
              <a:t>questões</a:t>
            </a:r>
            <a:r>
              <a:rPr lang="pt-BR" spc="10" dirty="0"/>
              <a:t> </a:t>
            </a:r>
            <a:r>
              <a:rPr lang="pt-BR" spc="-15" dirty="0"/>
              <a:t>relevantes</a:t>
            </a:r>
            <a:r>
              <a:rPr lang="pt-BR" spc="25" dirty="0"/>
              <a:t> </a:t>
            </a:r>
            <a:r>
              <a:rPr lang="pt-BR" spc="-5" dirty="0"/>
              <a:t>do final</a:t>
            </a:r>
            <a:r>
              <a:rPr lang="pt-BR" dirty="0"/>
              <a:t> do</a:t>
            </a:r>
            <a:r>
              <a:rPr lang="pt-BR" spc="-5" dirty="0"/>
              <a:t> </a:t>
            </a:r>
            <a:r>
              <a:rPr lang="pt-BR" spc="-10" dirty="0"/>
              <a:t>Império,</a:t>
            </a:r>
            <a:r>
              <a:rPr lang="pt-BR" spc="5" dirty="0"/>
              <a:t> </a:t>
            </a:r>
            <a:r>
              <a:rPr lang="pt-BR" spc="-10" dirty="0"/>
              <a:t>defendendo</a:t>
            </a:r>
            <a:r>
              <a:rPr lang="pt-BR" spc="-30" dirty="0"/>
              <a:t> </a:t>
            </a:r>
            <a:r>
              <a:rPr lang="pt-BR" dirty="0"/>
              <a:t>a </a:t>
            </a:r>
            <a:r>
              <a:rPr lang="pt-BR" spc="-5" dirty="0"/>
              <a:t>abolição </a:t>
            </a:r>
            <a:r>
              <a:rPr lang="pt-BR" dirty="0"/>
              <a:t>e</a:t>
            </a:r>
            <a:r>
              <a:rPr lang="pt-BR" spc="-5" dirty="0"/>
              <a:t> </a:t>
            </a:r>
            <a:r>
              <a:rPr lang="pt-BR" dirty="0"/>
              <a:t>a</a:t>
            </a:r>
            <a:r>
              <a:rPr lang="pt-BR" spc="5" dirty="0"/>
              <a:t> </a:t>
            </a:r>
            <a:r>
              <a:rPr lang="pt-BR" spc="-5" dirty="0"/>
              <a:t>instalação</a:t>
            </a:r>
            <a:r>
              <a:rPr lang="pt-BR" spc="15" dirty="0"/>
              <a:t> </a:t>
            </a:r>
            <a:r>
              <a:rPr lang="pt-BR" spc="-5" dirty="0"/>
              <a:t>da </a:t>
            </a:r>
            <a:r>
              <a:rPr lang="pt-BR" dirty="0"/>
              <a:t> </a:t>
            </a:r>
            <a:r>
              <a:rPr lang="pt-BR" spc="-5" dirty="0"/>
              <a:t>República.</a:t>
            </a:r>
            <a:r>
              <a:rPr lang="pt-BR" spc="-20" dirty="0"/>
              <a:t> </a:t>
            </a:r>
          </a:p>
          <a:p>
            <a:pPr marL="356235" marR="9080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6235" algn="l"/>
                <a:tab pos="356870" algn="l"/>
              </a:tabLst>
            </a:pPr>
            <a:r>
              <a:rPr lang="pt-BR" dirty="0"/>
              <a:t>Nas</a:t>
            </a:r>
            <a:r>
              <a:rPr lang="pt-BR" spc="10" dirty="0"/>
              <a:t> </a:t>
            </a:r>
            <a:r>
              <a:rPr lang="pt-BR" spc="-5" dirty="0"/>
              <a:t>escolas</a:t>
            </a:r>
            <a:r>
              <a:rPr lang="pt-BR" spc="15" dirty="0"/>
              <a:t> </a:t>
            </a:r>
            <a:r>
              <a:rPr lang="pt-BR" spc="-10" dirty="0"/>
              <a:t>militares</a:t>
            </a:r>
            <a:r>
              <a:rPr lang="pt-BR" spc="40" dirty="0"/>
              <a:t> </a:t>
            </a:r>
            <a:r>
              <a:rPr lang="pt-BR" spc="-5" dirty="0"/>
              <a:t>crescia</a:t>
            </a:r>
            <a:r>
              <a:rPr lang="pt-BR" spc="20" dirty="0"/>
              <a:t> </a:t>
            </a:r>
            <a:r>
              <a:rPr lang="pt-BR" dirty="0"/>
              <a:t>a</a:t>
            </a:r>
            <a:r>
              <a:rPr lang="pt-BR" spc="5" dirty="0"/>
              <a:t> </a:t>
            </a:r>
            <a:r>
              <a:rPr lang="pt-BR" spc="-5" dirty="0"/>
              <a:t>mentalidade</a:t>
            </a:r>
            <a:r>
              <a:rPr lang="pt-BR" spc="20" dirty="0"/>
              <a:t> </a:t>
            </a:r>
            <a:r>
              <a:rPr lang="pt-BR" spc="-10" dirty="0"/>
              <a:t>positivista,</a:t>
            </a:r>
            <a:r>
              <a:rPr lang="pt-BR" spc="35" dirty="0"/>
              <a:t> </a:t>
            </a:r>
            <a:r>
              <a:rPr lang="pt-BR" spc="-5" dirty="0"/>
              <a:t>teoria</a:t>
            </a:r>
            <a:r>
              <a:rPr lang="pt-BR" spc="5" dirty="0"/>
              <a:t> </a:t>
            </a:r>
            <a:r>
              <a:rPr lang="pt-BR" dirty="0"/>
              <a:t>criada</a:t>
            </a:r>
            <a:r>
              <a:rPr lang="pt-BR" spc="20" dirty="0"/>
              <a:t> </a:t>
            </a:r>
            <a:r>
              <a:rPr lang="pt-BR" spc="-5" dirty="0"/>
              <a:t>por</a:t>
            </a:r>
            <a:r>
              <a:rPr lang="pt-BR" spc="-20" dirty="0"/>
              <a:t> </a:t>
            </a:r>
            <a:r>
              <a:rPr lang="pt-BR" spc="-5" dirty="0"/>
              <a:t>Auguste</a:t>
            </a:r>
            <a:r>
              <a:rPr lang="pt-BR" dirty="0"/>
              <a:t> </a:t>
            </a:r>
            <a:r>
              <a:rPr lang="pt-BR" spc="-15" dirty="0"/>
              <a:t>Comte </a:t>
            </a:r>
            <a:r>
              <a:rPr lang="pt-BR" spc="-10" dirty="0"/>
              <a:t> </a:t>
            </a:r>
            <a:r>
              <a:rPr lang="pt-BR" dirty="0"/>
              <a:t>em</a:t>
            </a:r>
            <a:r>
              <a:rPr lang="pt-BR" spc="-5" dirty="0"/>
              <a:t> </a:t>
            </a:r>
            <a:r>
              <a:rPr lang="pt-BR" dirty="0"/>
              <a:t>meados</a:t>
            </a:r>
            <a:r>
              <a:rPr lang="pt-BR" spc="5" dirty="0"/>
              <a:t> </a:t>
            </a:r>
            <a:r>
              <a:rPr lang="pt-BR" spc="-5" dirty="0"/>
              <a:t>do</a:t>
            </a:r>
            <a:r>
              <a:rPr lang="pt-BR" spc="5" dirty="0"/>
              <a:t> </a:t>
            </a:r>
            <a:r>
              <a:rPr lang="pt-BR" spc="-10" dirty="0"/>
              <a:t>século,</a:t>
            </a:r>
            <a:r>
              <a:rPr lang="pt-BR" spc="5" dirty="0"/>
              <a:t> </a:t>
            </a:r>
            <a:r>
              <a:rPr lang="pt-BR" spc="-5" dirty="0"/>
              <a:t>que,</a:t>
            </a:r>
            <a:r>
              <a:rPr lang="pt-BR" spc="5" dirty="0"/>
              <a:t> </a:t>
            </a:r>
            <a:r>
              <a:rPr lang="pt-BR" spc="-5" dirty="0"/>
              <a:t>além</a:t>
            </a:r>
            <a:r>
              <a:rPr lang="pt-BR" spc="10" dirty="0"/>
              <a:t> </a:t>
            </a:r>
            <a:r>
              <a:rPr lang="pt-BR" spc="-5" dirty="0"/>
              <a:t>de</a:t>
            </a:r>
            <a:r>
              <a:rPr lang="pt-BR" dirty="0"/>
              <a:t> </a:t>
            </a:r>
            <a:r>
              <a:rPr lang="pt-BR" spc="-5" dirty="0"/>
              <a:t>sua</a:t>
            </a:r>
            <a:r>
              <a:rPr lang="pt-BR" spc="5" dirty="0"/>
              <a:t> </a:t>
            </a:r>
            <a:r>
              <a:rPr lang="pt-BR" spc="-10" dirty="0"/>
              <a:t>postura</a:t>
            </a:r>
            <a:r>
              <a:rPr lang="pt-BR" dirty="0"/>
              <a:t> </a:t>
            </a:r>
            <a:r>
              <a:rPr lang="pt-BR" spc="-5" dirty="0"/>
              <a:t>científica</a:t>
            </a:r>
            <a:r>
              <a:rPr lang="pt-BR" spc="15" dirty="0"/>
              <a:t> </a:t>
            </a:r>
            <a:r>
              <a:rPr lang="pt-BR" spc="-10" dirty="0"/>
              <a:t>diante</a:t>
            </a:r>
            <a:r>
              <a:rPr lang="pt-BR" spc="20" dirty="0"/>
              <a:t> </a:t>
            </a:r>
            <a:r>
              <a:rPr lang="pt-BR" spc="-5" dirty="0"/>
              <a:t>dos fenômenos</a:t>
            </a:r>
            <a:r>
              <a:rPr lang="pt-BR" spc="-10" dirty="0"/>
              <a:t> </a:t>
            </a:r>
            <a:r>
              <a:rPr lang="pt-BR" spc="-5" dirty="0"/>
              <a:t>sociais</a:t>
            </a:r>
            <a:r>
              <a:rPr lang="pt-BR" spc="20" dirty="0"/>
              <a:t> </a:t>
            </a:r>
            <a:r>
              <a:rPr lang="pt-BR" dirty="0"/>
              <a:t>e</a:t>
            </a:r>
            <a:r>
              <a:rPr lang="pt-BR" spc="5" dirty="0"/>
              <a:t> </a:t>
            </a:r>
            <a:r>
              <a:rPr lang="pt-BR" spc="-10" dirty="0"/>
              <a:t>naturais, </a:t>
            </a:r>
            <a:r>
              <a:rPr lang="pt-BR" spc="-434" dirty="0"/>
              <a:t> </a:t>
            </a:r>
            <a:r>
              <a:rPr lang="pt-BR" spc="-15" dirty="0"/>
              <a:t>sustentava-se</a:t>
            </a:r>
            <a:r>
              <a:rPr lang="pt-BR" spc="30" dirty="0"/>
              <a:t> </a:t>
            </a:r>
            <a:r>
              <a:rPr lang="pt-BR" spc="-5" dirty="0"/>
              <a:t>na ideia</a:t>
            </a:r>
            <a:r>
              <a:rPr lang="pt-BR" dirty="0"/>
              <a:t> </a:t>
            </a:r>
            <a:r>
              <a:rPr lang="pt-BR" spc="-5" dirty="0"/>
              <a:t>de </a:t>
            </a:r>
            <a:r>
              <a:rPr lang="pt-BR" spc="-10" dirty="0"/>
              <a:t>ordem </a:t>
            </a:r>
            <a:r>
              <a:rPr lang="pt-BR" spc="-5" dirty="0"/>
              <a:t>com</a:t>
            </a:r>
            <a:r>
              <a:rPr lang="pt-BR" spc="-15" dirty="0"/>
              <a:t> </a:t>
            </a:r>
            <a:r>
              <a:rPr lang="pt-BR" spc="-5" dirty="0"/>
              <a:t>base</a:t>
            </a:r>
            <a:r>
              <a:rPr lang="pt-BR" dirty="0"/>
              <a:t> </a:t>
            </a:r>
            <a:r>
              <a:rPr lang="pt-BR" spc="-5" dirty="0"/>
              <a:t>na “aliança”</a:t>
            </a:r>
            <a:r>
              <a:rPr lang="pt-BR" dirty="0"/>
              <a:t> </a:t>
            </a:r>
            <a:r>
              <a:rPr lang="pt-BR" spc="-5" dirty="0"/>
              <a:t>das</a:t>
            </a:r>
            <a:r>
              <a:rPr lang="pt-BR" dirty="0"/>
              <a:t> </a:t>
            </a:r>
            <a:r>
              <a:rPr lang="pt-BR" spc="-5" dirty="0"/>
              <a:t>classes</a:t>
            </a:r>
            <a:r>
              <a:rPr lang="pt-BR" spc="15" dirty="0"/>
              <a:t> </a:t>
            </a:r>
            <a:r>
              <a:rPr lang="pt-BR" spc="-5" dirty="0"/>
              <a:t>sociais</a:t>
            </a:r>
            <a:r>
              <a:rPr lang="pt-BR" spc="15" dirty="0"/>
              <a:t> </a:t>
            </a:r>
            <a:r>
              <a:rPr lang="pt-BR" dirty="0"/>
              <a:t>e </a:t>
            </a:r>
            <a:r>
              <a:rPr lang="pt-BR" spc="-5" dirty="0"/>
              <a:t>de</a:t>
            </a:r>
            <a:r>
              <a:rPr lang="pt-BR" dirty="0"/>
              <a:t> </a:t>
            </a:r>
            <a:r>
              <a:rPr lang="pt-BR" spc="-10" dirty="0"/>
              <a:t>progresso.</a:t>
            </a:r>
          </a:p>
          <a:p>
            <a:pPr marL="6707505" algn="just">
              <a:lnSpc>
                <a:spcPct val="100000"/>
              </a:lnSpc>
            </a:pPr>
            <a:r>
              <a:rPr lang="pt-BR" spc="-5" dirty="0"/>
              <a:t>Cláudio</a:t>
            </a:r>
            <a:r>
              <a:rPr lang="pt-BR" spc="-20" dirty="0"/>
              <a:t> </a:t>
            </a:r>
            <a:r>
              <a:rPr lang="pt-BR" spc="-5" dirty="0"/>
              <a:t>Vicentino </a:t>
            </a:r>
            <a:r>
              <a:rPr lang="pt-BR" dirty="0"/>
              <a:t>e</a:t>
            </a:r>
            <a:r>
              <a:rPr lang="pt-BR" spc="-20" dirty="0"/>
              <a:t> </a:t>
            </a:r>
            <a:r>
              <a:rPr lang="pt-BR" dirty="0" err="1"/>
              <a:t>Geanpaolo</a:t>
            </a:r>
            <a:r>
              <a:rPr lang="pt-BR" spc="-20" dirty="0"/>
              <a:t> </a:t>
            </a:r>
            <a:r>
              <a:rPr lang="pt-BR" spc="-5" dirty="0" err="1"/>
              <a:t>Dorigo</a:t>
            </a:r>
            <a:endParaRPr lang="pt-BR" spc="-5" dirty="0"/>
          </a:p>
        </p:txBody>
      </p:sp>
    </p:spTree>
    <p:extLst>
      <p:ext uri="{BB962C8B-B14F-4D97-AF65-F5344CB8AC3E}">
        <p14:creationId xmlns:p14="http://schemas.microsoft.com/office/powerpoint/2010/main" val="325707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80D8C60-382D-CD17-2CD3-899CEEA735FA}"/>
              </a:ext>
            </a:extLst>
          </p:cNvPr>
          <p:cNvSpPr txBox="1"/>
          <p:nvPr/>
        </p:nvSpPr>
        <p:spPr>
          <a:xfrm>
            <a:off x="588364" y="317504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b="1" spc="9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9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INDEPENDÊNC</a:t>
            </a:r>
            <a:r>
              <a:rPr lang="pt-BR" sz="2400" b="1" spc="4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pt-BR" sz="2400" b="1" spc="-1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2400" b="1" spc="-18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spc="7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spc="4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pt-BR" sz="2400" b="1" spc="6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pt-BR" sz="2400" b="1" spc="5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BLIC</a:t>
            </a:r>
            <a:r>
              <a:rPr lang="pt-BR" sz="24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F7B47C98-DFD5-68FC-BCEF-B63DCEAD41D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44880"/>
            <a:ext cx="91440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39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A2EB0E-B5A2-A02E-2CF4-B05E84D866B6}"/>
              </a:ext>
            </a:extLst>
          </p:cNvPr>
          <p:cNvSpPr txBox="1"/>
          <p:nvPr/>
        </p:nvSpPr>
        <p:spPr>
          <a:xfrm>
            <a:off x="2839388" y="2782669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spc="110" dirty="0"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r>
              <a:rPr lang="pt-BR" sz="3600" spc="9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600" spc="380" dirty="0">
                <a:latin typeface="Arial" panose="020B0604020202020204" pitchFamily="34" charset="0"/>
                <a:cs typeface="Arial" panose="020B0604020202020204" pitchFamily="34" charset="0"/>
              </a:rPr>
              <a:t>CÍCIOS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56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B66BA807-7B0B-A5EB-5381-1671815F4D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192" y="1121664"/>
            <a:ext cx="6326123" cy="430834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A88124F-3DDE-D9A7-0C0F-FACA9ADEAD48}"/>
              </a:ext>
            </a:extLst>
          </p:cNvPr>
          <p:cNvSpPr txBox="1"/>
          <p:nvPr/>
        </p:nvSpPr>
        <p:spPr>
          <a:xfrm>
            <a:off x="672185" y="103505"/>
            <a:ext cx="3677285" cy="7696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latin typeface="Arial MT"/>
                <a:cs typeface="Arial MT"/>
              </a:rPr>
              <a:t>01.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07354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5DD7E55-3493-5D54-7465-ECDE8DDE38C2}"/>
              </a:ext>
            </a:extLst>
          </p:cNvPr>
          <p:cNvSpPr txBox="1"/>
          <p:nvPr/>
        </p:nvSpPr>
        <p:spPr>
          <a:xfrm>
            <a:off x="672185" y="103505"/>
            <a:ext cx="10747375" cy="233997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 algn="just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latin typeface="Arial MT"/>
                <a:cs typeface="Arial MT"/>
              </a:rPr>
              <a:t>PORTINARI,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Candido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Torquato.</a:t>
            </a:r>
            <a:r>
              <a:rPr sz="1800" spc="-5" dirty="0">
                <a:latin typeface="Arial MT"/>
                <a:cs typeface="Arial MT"/>
              </a:rPr>
              <a:t> Café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1935.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Disponível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em: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Acesso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em: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06 dez.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2013.</a:t>
            </a:r>
            <a:endParaRPr sz="180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805"/>
              </a:spcBef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utilização </a:t>
            </a:r>
            <a:r>
              <a:rPr sz="1800" dirty="0">
                <a:latin typeface="Arial MT"/>
                <a:cs typeface="Arial MT"/>
              </a:rPr>
              <a:t>em </a:t>
            </a:r>
            <a:r>
              <a:rPr sz="1800" spc="-5" dirty="0">
                <a:latin typeface="Arial MT"/>
                <a:cs typeface="Arial MT"/>
              </a:rPr>
              <a:t>massa do trabalho assalariado </a:t>
            </a:r>
            <a:r>
              <a:rPr sz="1800" dirty="0">
                <a:latin typeface="Arial MT"/>
                <a:cs typeface="Arial MT"/>
              </a:rPr>
              <a:t>representou </a:t>
            </a:r>
            <a:r>
              <a:rPr sz="1800" spc="-5" dirty="0">
                <a:latin typeface="Arial MT"/>
                <a:cs typeface="Arial MT"/>
              </a:rPr>
              <a:t>a primeira </a:t>
            </a:r>
            <a:r>
              <a:rPr sz="1800" dirty="0">
                <a:latin typeface="Arial MT"/>
                <a:cs typeface="Arial MT"/>
              </a:rPr>
              <a:t>fase </a:t>
            </a:r>
            <a:r>
              <a:rPr sz="1800" spc="-5" dirty="0">
                <a:latin typeface="Arial MT"/>
                <a:cs typeface="Arial MT"/>
              </a:rPr>
              <a:t>de desenvolvimento </a:t>
            </a:r>
            <a:r>
              <a:rPr sz="1800" dirty="0">
                <a:latin typeface="Arial MT"/>
                <a:cs typeface="Arial MT"/>
              </a:rPr>
              <a:t>do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capitalismo no Brasil.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formação do mercado de trabalho assalariado adquiriu um </a:t>
            </a:r>
            <a:r>
              <a:rPr sz="1800" dirty="0">
                <a:latin typeface="Arial MT"/>
                <a:cs typeface="Arial MT"/>
              </a:rPr>
              <a:t>ritmo </a:t>
            </a:r>
            <a:r>
              <a:rPr sz="1800" spc="-5" dirty="0">
                <a:latin typeface="Arial MT"/>
                <a:cs typeface="Arial MT"/>
              </a:rPr>
              <a:t>mais intenso </a:t>
            </a:r>
            <a:r>
              <a:rPr sz="1800" dirty="0">
                <a:latin typeface="Arial MT"/>
                <a:cs typeface="Arial MT"/>
              </a:rPr>
              <a:t>no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país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depois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falência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definitiva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escravista.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análise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desse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processo,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salta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vista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que </a:t>
            </a:r>
            <a:r>
              <a:rPr sz="1800" dirty="0">
                <a:latin typeface="Arial MT"/>
                <a:cs typeface="Arial MT"/>
              </a:rPr>
              <a:t>de, </a:t>
            </a:r>
            <a:r>
              <a:rPr sz="1800" spc="-5" dirty="0">
                <a:latin typeface="Arial MT"/>
                <a:cs typeface="Arial MT"/>
              </a:rPr>
              <a:t>na região de desenvolvimento mais intenso (Sudeste), praticamente até a </a:t>
            </a:r>
            <a:r>
              <a:rPr sz="1800" dirty="0">
                <a:latin typeface="Arial MT"/>
                <a:cs typeface="Arial MT"/>
              </a:rPr>
              <a:t>década </a:t>
            </a:r>
            <a:r>
              <a:rPr sz="1800" spc="-5" dirty="0">
                <a:latin typeface="Arial MT"/>
                <a:cs typeface="Arial MT"/>
              </a:rPr>
              <a:t>de 1930, 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mão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obra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assalariada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recrutada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preferencialmente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imigrantes,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embora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já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houvesse,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918880D-3ACF-C1A5-4A91-2EA8214AC782}"/>
              </a:ext>
            </a:extLst>
          </p:cNvPr>
          <p:cNvSpPr txBox="1"/>
          <p:nvPr/>
        </p:nvSpPr>
        <p:spPr>
          <a:xfrm>
            <a:off x="772440" y="2443480"/>
            <a:ext cx="10643235" cy="37731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spc="-5" dirty="0">
                <a:latin typeface="Arial MT"/>
                <a:cs typeface="Arial MT"/>
              </a:rPr>
              <a:t>assalariados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constituído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natos.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spc="-5" dirty="0">
                <a:latin typeface="Arial MT"/>
                <a:cs typeface="Arial MT"/>
              </a:rPr>
              <a:t>REGO,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José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Márcio;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MARQUES,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Rosa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Maria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(ORG.)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Economia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Brasileira.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Paulo: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Saraiva,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2013,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p.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Arial MT"/>
                <a:cs typeface="Arial MT"/>
              </a:rPr>
              <a:t>37-38.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7200"/>
              </a:lnSpc>
              <a:spcBef>
                <a:spcPts val="790"/>
              </a:spcBef>
            </a:pPr>
            <a:r>
              <a:rPr sz="1800" spc="-5" dirty="0">
                <a:latin typeface="Arial MT"/>
                <a:cs typeface="Arial MT"/>
              </a:rPr>
              <a:t>Uma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explicação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importação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imigrantes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contingente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trabalhadores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natos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reserva potencial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não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real,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representando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grupo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</a:p>
          <a:p>
            <a:pPr marL="12700" marR="6280150">
              <a:lnSpc>
                <a:spcPts val="3110"/>
              </a:lnSpc>
              <a:spcBef>
                <a:spcPts val="260"/>
              </a:spcBef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ausência de hábito no trabalho agrícola. </a:t>
            </a:r>
            <a:r>
              <a:rPr sz="1800" dirty="0">
                <a:latin typeface="Arial MT"/>
                <a:cs typeface="Arial MT"/>
              </a:rPr>
              <a:t> B</a:t>
            </a:r>
            <a:r>
              <a:rPr sz="1800" spc="-5" dirty="0">
                <a:latin typeface="Arial MT"/>
                <a:cs typeface="Arial MT"/>
              </a:rPr>
              <a:t> incapacidade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moral 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livre.</a:t>
            </a:r>
            <a:endParaRPr sz="1800" dirty="0">
              <a:latin typeface="Arial MT"/>
              <a:cs typeface="Arial MT"/>
            </a:endParaRPr>
          </a:p>
          <a:p>
            <a:pPr marL="12700" marR="2610485">
              <a:lnSpc>
                <a:spcPts val="3110"/>
              </a:lnSpc>
              <a:spcBef>
                <a:spcPts val="10"/>
              </a:spcBef>
            </a:pP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quantidade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insuficiente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trabalhadores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diante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expansão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cafeicultura.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capacidade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organização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reivindicação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altos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salários.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preferência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ocupação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atividade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urbano-industrial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consolidada.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46855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2C95C6D-43D1-E63B-C288-2AD89D28C066}"/>
              </a:ext>
            </a:extLst>
          </p:cNvPr>
          <p:cNvSpPr txBox="1"/>
          <p:nvPr/>
        </p:nvSpPr>
        <p:spPr>
          <a:xfrm>
            <a:off x="164892" y="129831"/>
            <a:ext cx="11407515" cy="831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r>
              <a:rPr lang="pt-BR" sz="1800" spc="-5" dirty="0">
                <a:latin typeface="Arial MT"/>
                <a:cs typeface="Arial MT"/>
              </a:rPr>
              <a:t>02.</a:t>
            </a:r>
            <a:r>
              <a:rPr lang="pt-BR" sz="1800" dirty="0">
                <a:latin typeface="Arial MT"/>
                <a:cs typeface="Arial MT"/>
              </a:rPr>
              <a:t> (CESGRANRIO)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Obedecendo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às</a:t>
            </a:r>
            <a:r>
              <a:rPr lang="pt-BR" sz="1800" dirty="0">
                <a:latin typeface="Arial MT"/>
                <a:cs typeface="Arial MT"/>
              </a:rPr>
              <a:t> mesmas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razões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das</a:t>
            </a:r>
            <a:r>
              <a:rPr lang="pt-BR" sz="1800" dirty="0">
                <a:latin typeface="Arial MT"/>
                <a:cs typeface="Arial MT"/>
              </a:rPr>
              <a:t> Revoluções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1830</a:t>
            </a:r>
            <a:r>
              <a:rPr lang="pt-BR" sz="1800" dirty="0">
                <a:latin typeface="Arial MT"/>
                <a:cs typeface="Arial MT"/>
              </a:rPr>
              <a:t> (crise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econômica,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propaganda </a:t>
            </a:r>
            <a:r>
              <a:rPr lang="pt-BR" sz="1800" dirty="0">
                <a:latin typeface="Arial MT"/>
                <a:cs typeface="Arial MT"/>
              </a:rPr>
              <a:t>das </a:t>
            </a:r>
            <a:r>
              <a:rPr lang="pt-BR" sz="1800" spc="-5" dirty="0">
                <a:latin typeface="Arial MT"/>
                <a:cs typeface="Arial MT"/>
              </a:rPr>
              <a:t>ideias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liberais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nacionais,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descontentamento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burguesia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proletariado),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10" dirty="0">
                <a:latin typeface="Arial MT"/>
                <a:cs typeface="Arial MT"/>
              </a:rPr>
              <a:t>as 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Revoluções </a:t>
            </a:r>
            <a:r>
              <a:rPr lang="pt-BR" sz="1800" dirty="0">
                <a:latin typeface="Arial MT"/>
                <a:cs typeface="Arial MT"/>
              </a:rPr>
              <a:t>de </a:t>
            </a:r>
            <a:r>
              <a:rPr lang="pt-BR" sz="1800" spc="-5" dirty="0">
                <a:latin typeface="Arial MT"/>
                <a:cs typeface="Arial MT"/>
              </a:rPr>
              <a:t>1848, na Europa, </a:t>
            </a:r>
            <a:r>
              <a:rPr lang="pt-BR" sz="1800" dirty="0">
                <a:latin typeface="Arial MT"/>
                <a:cs typeface="Arial MT"/>
              </a:rPr>
              <a:t>tiveram </a:t>
            </a:r>
            <a:r>
              <a:rPr lang="pt-BR" sz="1800" spc="-5" dirty="0">
                <a:latin typeface="Arial MT"/>
                <a:cs typeface="Arial MT"/>
              </a:rPr>
              <a:t>como novidade a </a:t>
            </a:r>
            <a:r>
              <a:rPr lang="pt-BR" sz="1800" dirty="0">
                <a:latin typeface="Arial MT"/>
                <a:cs typeface="Arial MT"/>
              </a:rPr>
              <a:t>entrada </a:t>
            </a:r>
            <a:r>
              <a:rPr lang="pt-BR" sz="1800" spc="-5" dirty="0">
                <a:latin typeface="Arial MT"/>
                <a:cs typeface="Arial MT"/>
              </a:rPr>
              <a:t>em cena </a:t>
            </a:r>
            <a:r>
              <a:rPr lang="pt-BR" sz="1800" dirty="0">
                <a:latin typeface="Arial MT"/>
                <a:cs typeface="Arial MT"/>
              </a:rPr>
              <a:t>do </a:t>
            </a:r>
            <a:r>
              <a:rPr lang="pt-BR" sz="1800" spc="-5" dirty="0">
                <a:latin typeface="Arial MT"/>
                <a:cs typeface="Arial MT"/>
              </a:rPr>
              <a:t>Socialismo. </a:t>
            </a:r>
            <a:r>
              <a:rPr lang="pt-BR" sz="1800" dirty="0">
                <a:latin typeface="Arial MT"/>
                <a:cs typeface="Arial MT"/>
              </a:rPr>
              <a:t>Era </a:t>
            </a:r>
            <a:r>
              <a:rPr lang="pt-BR" sz="1800" spc="-5" dirty="0">
                <a:latin typeface="Arial MT"/>
                <a:cs typeface="Arial MT"/>
              </a:rPr>
              <a:t>o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“socialismo utópico” ou “romântico”, pregado por vários pensadores </a:t>
            </a:r>
            <a:r>
              <a:rPr lang="pt-BR" sz="1800" dirty="0">
                <a:latin typeface="Arial MT"/>
                <a:cs typeface="Arial MT"/>
              </a:rPr>
              <a:t>que </a:t>
            </a:r>
            <a:r>
              <a:rPr lang="pt-BR" sz="1800" spc="-5" dirty="0">
                <a:latin typeface="Arial MT"/>
                <a:cs typeface="Arial MT"/>
              </a:rPr>
              <a:t>discutiam os problemas </a:t>
            </a:r>
            <a:r>
              <a:rPr lang="pt-BR" sz="1800" dirty="0">
                <a:latin typeface="Arial MT"/>
                <a:cs typeface="Arial MT"/>
              </a:rPr>
              <a:t>do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proletariado. No Brasil, desde </a:t>
            </a:r>
            <a:r>
              <a:rPr lang="pt-BR" sz="1800" dirty="0">
                <a:latin typeface="Arial MT"/>
                <a:cs typeface="Arial MT"/>
              </a:rPr>
              <a:t>o </a:t>
            </a:r>
            <a:r>
              <a:rPr lang="pt-BR" sz="1800" spc="-5" dirty="0">
                <a:latin typeface="Arial MT"/>
                <a:cs typeface="Arial MT"/>
              </a:rPr>
              <a:t>Período Colonial, passando pelo Período Joanino </a:t>
            </a:r>
            <a:r>
              <a:rPr lang="pt-BR" sz="1800" dirty="0">
                <a:latin typeface="Arial MT"/>
                <a:cs typeface="Arial MT"/>
              </a:rPr>
              <a:t>e </a:t>
            </a:r>
            <a:r>
              <a:rPr lang="pt-BR" sz="1800" spc="-5" dirty="0">
                <a:latin typeface="Arial MT"/>
                <a:cs typeface="Arial MT"/>
              </a:rPr>
              <a:t>pelo 1º </a:t>
            </a:r>
            <a:r>
              <a:rPr lang="pt-BR" sz="1800" dirty="0">
                <a:latin typeface="Arial MT"/>
                <a:cs typeface="Arial MT"/>
              </a:rPr>
              <a:t>Reinado,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havia, em Pernambuco, </a:t>
            </a:r>
            <a:r>
              <a:rPr lang="pt-BR" sz="1800" dirty="0">
                <a:latin typeface="Arial MT"/>
                <a:cs typeface="Arial MT"/>
              </a:rPr>
              <a:t>uma forte </a:t>
            </a:r>
            <a:r>
              <a:rPr lang="pt-BR" sz="1800" spc="-5" dirty="0">
                <a:latin typeface="Arial MT"/>
                <a:cs typeface="Arial MT"/>
              </a:rPr>
              <a:t>tradição revolucionária. </a:t>
            </a:r>
            <a:r>
              <a:rPr lang="pt-BR" sz="1800" dirty="0">
                <a:latin typeface="Arial MT"/>
                <a:cs typeface="Arial MT"/>
              </a:rPr>
              <a:t>No </a:t>
            </a:r>
            <a:r>
              <a:rPr lang="pt-BR" sz="1800" spc="-5" dirty="0">
                <a:latin typeface="Arial MT"/>
                <a:cs typeface="Arial MT"/>
              </a:rPr>
              <a:t>Período Regencial, o clima de agitação </a:t>
            </a:r>
            <a:r>
              <a:rPr lang="pt-BR" sz="1800" spc="15" dirty="0">
                <a:latin typeface="Arial MT"/>
                <a:cs typeface="Arial MT"/>
              </a:rPr>
              <a:t>se </a:t>
            </a:r>
            <a:r>
              <a:rPr lang="pt-BR" sz="1800" spc="2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alastrou por </a:t>
            </a:r>
            <a:r>
              <a:rPr lang="pt-BR" sz="1800" dirty="0">
                <a:latin typeface="Arial MT"/>
                <a:cs typeface="Arial MT"/>
              </a:rPr>
              <a:t>todo </a:t>
            </a:r>
            <a:r>
              <a:rPr lang="pt-BR" sz="1800" spc="-5" dirty="0">
                <a:latin typeface="Arial MT"/>
                <a:cs typeface="Arial MT"/>
              </a:rPr>
              <a:t>o país e alcançou também essa Província. As pequenas rebeliões que eclodiram </a:t>
            </a:r>
            <a:r>
              <a:rPr lang="pt-BR" sz="1800" dirty="0">
                <a:latin typeface="Arial MT"/>
                <a:cs typeface="Arial MT"/>
              </a:rPr>
              <a:t>entre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1831 e 1834 revelaram o descontentamento popular e prepararam </a:t>
            </a:r>
            <a:r>
              <a:rPr lang="pt-BR" sz="1800" dirty="0">
                <a:latin typeface="Arial MT"/>
                <a:cs typeface="Arial MT"/>
              </a:rPr>
              <a:t>uma </a:t>
            </a:r>
            <a:r>
              <a:rPr lang="pt-BR" sz="1800" spc="-5" dirty="0">
                <a:latin typeface="Arial MT"/>
                <a:cs typeface="Arial MT"/>
              </a:rPr>
              <a:t>revolta mais profunda. </a:t>
            </a:r>
            <a:r>
              <a:rPr lang="pt-BR" sz="1800" spc="-70" dirty="0">
                <a:latin typeface="Arial MT"/>
                <a:cs typeface="Arial MT"/>
              </a:rPr>
              <a:t>Tal </a:t>
            </a:r>
            <a:r>
              <a:rPr lang="pt-BR" sz="1800" spc="-6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movimento, ocorrido em 1848, foi o último grito do liberalismo </a:t>
            </a:r>
            <a:r>
              <a:rPr lang="pt-BR" sz="1800" dirty="0">
                <a:latin typeface="Arial MT"/>
                <a:cs typeface="Arial MT"/>
              </a:rPr>
              <a:t>radical contra </a:t>
            </a:r>
            <a:r>
              <a:rPr lang="pt-BR" sz="1800" spc="-5" dirty="0">
                <a:latin typeface="Arial MT"/>
                <a:cs typeface="Arial MT"/>
              </a:rPr>
              <a:t>o domínio conservador que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iria se estender </a:t>
            </a:r>
            <a:r>
              <a:rPr lang="pt-BR" sz="1800" spc="-10" dirty="0">
                <a:latin typeface="Arial MT"/>
                <a:cs typeface="Arial MT"/>
              </a:rPr>
              <a:t>por </a:t>
            </a:r>
            <a:r>
              <a:rPr lang="pt-BR" sz="1800" spc="-5" dirty="0">
                <a:latin typeface="Arial MT"/>
                <a:cs typeface="Arial MT"/>
              </a:rPr>
              <a:t>todo </a:t>
            </a:r>
            <a:r>
              <a:rPr lang="pt-BR" sz="1800" dirty="0">
                <a:latin typeface="Arial MT"/>
                <a:cs typeface="Arial MT"/>
              </a:rPr>
              <a:t>o </a:t>
            </a:r>
            <a:r>
              <a:rPr lang="pt-BR" sz="1800" spc="-5" dirty="0">
                <a:latin typeface="Arial MT"/>
                <a:cs typeface="Arial MT"/>
              </a:rPr>
              <a:t>Império </a:t>
            </a:r>
            <a:r>
              <a:rPr lang="pt-BR" sz="1800" dirty="0">
                <a:latin typeface="Arial MT"/>
                <a:cs typeface="Arial MT"/>
              </a:rPr>
              <a:t>e </a:t>
            </a:r>
            <a:r>
              <a:rPr lang="pt-BR" sz="1800" spc="-5" dirty="0">
                <a:latin typeface="Arial MT"/>
                <a:cs typeface="Arial MT"/>
              </a:rPr>
              <a:t>parte </a:t>
            </a:r>
            <a:r>
              <a:rPr lang="pt-BR" sz="1800" dirty="0">
                <a:latin typeface="Arial MT"/>
                <a:cs typeface="Arial MT"/>
              </a:rPr>
              <a:t>da </a:t>
            </a:r>
            <a:r>
              <a:rPr lang="pt-BR" sz="1800" spc="-5" dirty="0">
                <a:latin typeface="Arial MT"/>
                <a:cs typeface="Arial MT"/>
              </a:rPr>
              <a:t>República. Qual </a:t>
            </a:r>
            <a:r>
              <a:rPr lang="pt-BR" sz="1800" dirty="0">
                <a:latin typeface="Arial MT"/>
                <a:cs typeface="Arial MT"/>
              </a:rPr>
              <a:t>a </a:t>
            </a:r>
            <a:r>
              <a:rPr lang="pt-BR" sz="1800" spc="-5" dirty="0">
                <a:latin typeface="Arial MT"/>
                <a:cs typeface="Arial MT"/>
              </a:rPr>
              <a:t>revolta liberal radical ocorrida em 1848, 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 Brasil, que apresenta semelhança </a:t>
            </a:r>
            <a:r>
              <a:rPr lang="pt-BR" sz="1800" dirty="0">
                <a:latin typeface="Arial MT"/>
                <a:cs typeface="Arial MT"/>
              </a:rPr>
              <a:t>com as </a:t>
            </a:r>
            <a:r>
              <a:rPr lang="pt-BR" sz="1800" spc="-5" dirty="0">
                <a:latin typeface="Arial MT"/>
                <a:cs typeface="Arial MT"/>
              </a:rPr>
              <a:t>Revoluções Liberais </a:t>
            </a:r>
            <a:r>
              <a:rPr lang="pt-BR" sz="1800" dirty="0">
                <a:latin typeface="Arial MT"/>
                <a:cs typeface="Arial MT"/>
              </a:rPr>
              <a:t>que </a:t>
            </a:r>
            <a:r>
              <a:rPr lang="pt-BR" sz="1800" spc="-5" dirty="0">
                <a:latin typeface="Arial MT"/>
                <a:cs typeface="Arial MT"/>
              </a:rPr>
              <a:t>aconteceram na </a:t>
            </a:r>
            <a:r>
              <a:rPr lang="pt-BR" sz="1800" dirty="0">
                <a:latin typeface="Arial MT"/>
                <a:cs typeface="Arial MT"/>
              </a:rPr>
              <a:t>França </a:t>
            </a:r>
            <a:r>
              <a:rPr lang="pt-BR" sz="1800" spc="-5" dirty="0">
                <a:latin typeface="Arial MT"/>
                <a:cs typeface="Arial MT"/>
              </a:rPr>
              <a:t>e </a:t>
            </a:r>
            <a:r>
              <a:rPr lang="pt-BR" sz="1800" dirty="0">
                <a:latin typeface="Arial MT"/>
                <a:cs typeface="Arial MT"/>
              </a:rPr>
              <a:t>em 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outros locais</a:t>
            </a:r>
            <a:r>
              <a:rPr lang="pt-BR" sz="1800" spc="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Europa,</a:t>
            </a:r>
            <a:r>
              <a:rPr lang="pt-BR" sz="180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no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dirty="0">
                <a:latin typeface="Arial MT"/>
                <a:cs typeface="Arial MT"/>
              </a:rPr>
              <a:t>mesmo</a:t>
            </a:r>
            <a:r>
              <a:rPr lang="pt-BR" sz="1800" spc="-5" dirty="0">
                <a:latin typeface="Arial MT"/>
                <a:cs typeface="Arial MT"/>
              </a:rPr>
              <a:t> </a:t>
            </a:r>
            <a:r>
              <a:rPr lang="pt-BR" sz="1800" spc="-10" dirty="0">
                <a:latin typeface="Arial MT"/>
                <a:cs typeface="Arial MT"/>
              </a:rPr>
              <a:t>ano?</a:t>
            </a: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pc="-1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lang="pt-BR" sz="1800" dirty="0">
                <a:latin typeface="Arial MT"/>
                <a:cs typeface="Arial MT"/>
              </a:rPr>
              <a:t>A</a:t>
            </a:r>
            <a:r>
              <a:rPr lang="pt-BR" sz="1800" spc="-10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S</a:t>
            </a:r>
            <a:r>
              <a:rPr lang="pt-BR" sz="1800" spc="-15" dirty="0">
                <a:latin typeface="Arial MT"/>
                <a:cs typeface="Arial MT"/>
              </a:rPr>
              <a:t>a</a:t>
            </a:r>
            <a:r>
              <a:rPr lang="pt-BR" sz="1800" spc="-5" dirty="0">
                <a:latin typeface="Arial MT"/>
                <a:cs typeface="Arial MT"/>
              </a:rPr>
              <a:t>b</a:t>
            </a:r>
            <a:r>
              <a:rPr lang="pt-BR" sz="1800" spc="-15" dirty="0">
                <a:latin typeface="Arial MT"/>
                <a:cs typeface="Arial MT"/>
              </a:rPr>
              <a:t>i</a:t>
            </a:r>
            <a:r>
              <a:rPr lang="pt-BR" sz="1800" spc="-5" dirty="0">
                <a:latin typeface="Arial MT"/>
                <a:cs typeface="Arial MT"/>
              </a:rPr>
              <a:t>n</a:t>
            </a:r>
            <a:r>
              <a:rPr lang="pt-BR" sz="1800" spc="-15" dirty="0">
                <a:latin typeface="Arial MT"/>
                <a:cs typeface="Arial MT"/>
              </a:rPr>
              <a:t>a</a:t>
            </a:r>
            <a:r>
              <a:rPr lang="pt-BR" sz="1800" spc="-5" dirty="0">
                <a:latin typeface="Arial MT"/>
                <a:cs typeface="Arial MT"/>
              </a:rPr>
              <a:t>d</a:t>
            </a:r>
            <a:r>
              <a:rPr lang="pt-BR" sz="1800" spc="-15" dirty="0">
                <a:latin typeface="Arial MT"/>
                <a:cs typeface="Arial MT"/>
              </a:rPr>
              <a:t>a</a:t>
            </a:r>
            <a:r>
              <a:rPr lang="pt-BR" sz="1800" dirty="0">
                <a:latin typeface="Arial MT"/>
                <a:cs typeface="Arial MT"/>
              </a:rPr>
              <a:t>.</a:t>
            </a:r>
          </a:p>
          <a:p>
            <a:pPr marL="114300" marR="8417560">
              <a:lnSpc>
                <a:spcPts val="3120"/>
              </a:lnSpc>
              <a:spcBef>
                <a:spcPts val="250"/>
              </a:spcBef>
            </a:pPr>
            <a:r>
              <a:rPr lang="pt-BR" sz="1800" dirty="0">
                <a:latin typeface="Arial MT"/>
                <a:cs typeface="Arial MT"/>
              </a:rPr>
              <a:t>B</a:t>
            </a:r>
            <a:r>
              <a:rPr lang="pt-BR" sz="1800" spc="-3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Revolução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Praieira.</a:t>
            </a:r>
          </a:p>
          <a:p>
            <a:pPr marL="114300" marR="8417560">
              <a:lnSpc>
                <a:spcPts val="3120"/>
              </a:lnSpc>
              <a:spcBef>
                <a:spcPts val="250"/>
              </a:spcBef>
            </a:pPr>
            <a:r>
              <a:rPr lang="pt-BR" sz="1800" spc="-484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Cabanagem.</a:t>
            </a:r>
            <a:endParaRPr lang="pt-BR"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690"/>
              </a:spcBef>
            </a:pPr>
            <a:r>
              <a:rPr lang="pt-BR" sz="1800" spc="-5" dirty="0">
                <a:latin typeface="Arial MT"/>
                <a:cs typeface="Arial MT"/>
              </a:rPr>
              <a:t>D</a:t>
            </a:r>
            <a:r>
              <a:rPr lang="pt-BR" sz="1800" spc="-4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Balaiada.</a:t>
            </a:r>
            <a:endParaRPr lang="pt-BR"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</a:pPr>
            <a:r>
              <a:rPr lang="pt-BR" sz="1800" dirty="0">
                <a:latin typeface="Arial MT"/>
                <a:cs typeface="Arial MT"/>
              </a:rPr>
              <a:t>E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Guerra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dos</a:t>
            </a:r>
            <a:r>
              <a:rPr lang="pt-BR" sz="1800" spc="-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Farrapos.</a:t>
            </a:r>
            <a:endParaRPr lang="pt-BR" sz="180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z="1800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z="1800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z="1800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pc="-10" dirty="0">
              <a:latin typeface="Arial MT"/>
              <a:cs typeface="Arial MT"/>
            </a:endParaRPr>
          </a:p>
          <a:p>
            <a:pPr marL="114300" marR="5080" algn="just">
              <a:lnSpc>
                <a:spcPct val="107000"/>
              </a:lnSpc>
              <a:spcBef>
                <a:spcPts val="615"/>
              </a:spcBef>
            </a:pPr>
            <a:endParaRPr lang="pt-BR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2205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42D045-5F53-F83A-9719-E72A6F0E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77" y="13582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FORMAÇÃO CONTEMPORÂNEA NO BRASIL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  <a:p>
            <a:r>
              <a:rPr lang="pt-BR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ECONÔMICA </a:t>
            </a:r>
          </a:p>
          <a:p>
            <a:r>
              <a:rPr lang="pt-BR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</a:p>
          <a:p>
            <a:r>
              <a:rPr lang="pt-BR" b="1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CULTURAL  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err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BR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Olhar o passado para saber quem somos hoje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5964B0-1217-22D5-1689-F8D9D7CED5E3}"/>
              </a:ext>
            </a:extLst>
          </p:cNvPr>
          <p:cNvSpPr txBox="1"/>
          <p:nvPr/>
        </p:nvSpPr>
        <p:spPr>
          <a:xfrm>
            <a:off x="2821899" y="496371"/>
            <a:ext cx="7506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</a:p>
        </p:txBody>
      </p:sp>
      <p:pic>
        <p:nvPicPr>
          <p:cNvPr id="7170" name="Picture 2" descr="Formação do Brasil Contemporâneo – Wikipédia, a enciclopédia livre">
            <a:extLst>
              <a:ext uri="{FF2B5EF4-FFF2-40B4-BE49-F238E27FC236}">
                <a16:creationId xmlns:a16="http://schemas.microsoft.com/office/drawing/2014/main" id="{673EED1B-7812-6986-AE96-9A5729BED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56" y="1358262"/>
            <a:ext cx="3821867" cy="35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22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FC61D86-053B-9C51-7433-8BA7526CEBCC}"/>
              </a:ext>
            </a:extLst>
          </p:cNvPr>
          <p:cNvSpPr txBox="1"/>
          <p:nvPr/>
        </p:nvSpPr>
        <p:spPr>
          <a:xfrm>
            <a:off x="519461" y="266339"/>
            <a:ext cx="11307778" cy="6066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03. (CESGRANRIO) </a:t>
            </a:r>
            <a:r>
              <a:rPr sz="1600" spc="-5" dirty="0">
                <a:highlight>
                  <a:srgbClr val="FFFF00"/>
                </a:highlight>
                <a:latin typeface="Arial MT"/>
                <a:cs typeface="Arial MT"/>
              </a:rPr>
              <a:t>Lei 3.353 </a:t>
            </a:r>
            <a:r>
              <a:rPr sz="1600" spc="-10" dirty="0">
                <a:highlight>
                  <a:srgbClr val="FFFF00"/>
                </a:highlight>
                <a:latin typeface="Arial MT"/>
                <a:cs typeface="Arial MT"/>
              </a:rPr>
              <a:t>de </a:t>
            </a:r>
            <a:r>
              <a:rPr sz="1600" spc="-5" dirty="0">
                <a:highlight>
                  <a:srgbClr val="FFFF00"/>
                </a:highlight>
                <a:latin typeface="Arial MT"/>
                <a:cs typeface="Arial MT"/>
              </a:rPr>
              <a:t>13 </a:t>
            </a:r>
            <a:r>
              <a:rPr sz="1600" spc="-10" dirty="0">
                <a:highlight>
                  <a:srgbClr val="FFFF00"/>
                </a:highlight>
                <a:latin typeface="Arial MT"/>
                <a:cs typeface="Arial MT"/>
              </a:rPr>
              <a:t>de </a:t>
            </a:r>
            <a:r>
              <a:rPr sz="1600" spc="-5" dirty="0">
                <a:highlight>
                  <a:srgbClr val="FFFF00"/>
                </a:highlight>
                <a:latin typeface="Arial MT"/>
                <a:cs typeface="Arial MT"/>
              </a:rPr>
              <a:t>Maio </a:t>
            </a:r>
            <a:r>
              <a:rPr sz="1600" spc="-10" dirty="0">
                <a:highlight>
                  <a:srgbClr val="FFFF00"/>
                </a:highlight>
                <a:latin typeface="Arial MT"/>
                <a:cs typeface="Arial MT"/>
              </a:rPr>
              <a:t>de </a:t>
            </a:r>
            <a:r>
              <a:rPr sz="1600" spc="-5" dirty="0">
                <a:highlight>
                  <a:srgbClr val="FFFF00"/>
                </a:highlight>
                <a:latin typeface="Arial MT"/>
                <a:cs typeface="Arial MT"/>
              </a:rPr>
              <a:t>1888 </a:t>
            </a:r>
            <a:r>
              <a:rPr sz="1600" spc="-5" dirty="0">
                <a:latin typeface="Arial MT"/>
                <a:cs typeface="Arial MT"/>
              </a:rPr>
              <a:t>Declara Extinta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Escravidão no Brasil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Princesa Imperial Regente, </a:t>
            </a:r>
            <a:r>
              <a:rPr sz="1600" dirty="0">
                <a:latin typeface="Arial MT"/>
                <a:cs typeface="Arial MT"/>
              </a:rPr>
              <a:t>em </a:t>
            </a:r>
            <a:r>
              <a:rPr sz="1600" spc="-5" dirty="0">
                <a:latin typeface="Arial MT"/>
                <a:cs typeface="Arial MT"/>
              </a:rPr>
              <a:t>nome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Sua Majestade </a:t>
            </a:r>
            <a:r>
              <a:rPr sz="1600" dirty="0">
                <a:latin typeface="Arial MT"/>
                <a:cs typeface="Arial MT"/>
              </a:rPr>
              <a:t>o </a:t>
            </a:r>
            <a:r>
              <a:rPr sz="1600" spc="-15" dirty="0">
                <a:latin typeface="Arial MT"/>
                <a:cs typeface="Arial MT"/>
              </a:rPr>
              <a:t>Imperador, </a:t>
            </a:r>
            <a:r>
              <a:rPr sz="1600" dirty="0">
                <a:latin typeface="Arial MT"/>
                <a:cs typeface="Arial MT"/>
              </a:rPr>
              <a:t>o </a:t>
            </a:r>
            <a:r>
              <a:rPr sz="1600" spc="-5" dirty="0">
                <a:latin typeface="Arial MT"/>
                <a:cs typeface="Arial MT"/>
              </a:rPr>
              <a:t>senhor D. Pedro II faz saber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todos os súditos </a:t>
            </a:r>
            <a:r>
              <a:rPr sz="1600" spc="-10" dirty="0">
                <a:latin typeface="Arial MT"/>
                <a:cs typeface="Arial MT"/>
              </a:rPr>
              <a:t>do </a:t>
            </a:r>
            <a:r>
              <a:rPr sz="1600" spc="-5" dirty="0">
                <a:latin typeface="Arial MT"/>
                <a:cs typeface="Arial MT"/>
              </a:rPr>
              <a:t>Império que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Assembleia Geral decretou </a:t>
            </a:r>
            <a:r>
              <a:rPr sz="1600" dirty="0">
                <a:latin typeface="Arial MT"/>
                <a:cs typeface="Arial MT"/>
              </a:rPr>
              <a:t>e </a:t>
            </a:r>
            <a:r>
              <a:rPr sz="1600" spc="-5" dirty="0">
                <a:latin typeface="Arial MT"/>
                <a:cs typeface="Arial MT"/>
              </a:rPr>
              <a:t>Ela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sancionou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Lei seguinte: Art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1º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 É </a:t>
            </a:r>
            <a:r>
              <a:rPr sz="1600" spc="-5" dirty="0">
                <a:latin typeface="Arial MT"/>
                <a:cs typeface="Arial MT"/>
              </a:rPr>
              <a:t>declarada extinta desde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data desta </a:t>
            </a:r>
            <a:r>
              <a:rPr sz="1600" dirty="0">
                <a:latin typeface="Arial MT"/>
                <a:cs typeface="Arial MT"/>
              </a:rPr>
              <a:t>lei a </a:t>
            </a:r>
            <a:r>
              <a:rPr sz="1600" spc="-5" dirty="0">
                <a:latin typeface="Arial MT"/>
                <a:cs typeface="Arial MT"/>
              </a:rPr>
              <a:t>escravidão no Brasil.</a:t>
            </a:r>
            <a:r>
              <a:rPr sz="1600" spc="3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Art</a:t>
            </a:r>
            <a:r>
              <a:rPr sz="1600" spc="3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2º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spc="-5" dirty="0">
                <a:latin typeface="Arial MT"/>
                <a:cs typeface="Arial MT"/>
              </a:rPr>
              <a:t>Revogam-se </a:t>
            </a:r>
            <a:r>
              <a:rPr sz="1600" spc="-15" dirty="0">
                <a:latin typeface="Arial MT"/>
                <a:cs typeface="Arial MT"/>
              </a:rPr>
              <a:t>as 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disposições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contrário</a:t>
            </a:r>
          </a:p>
          <a:p>
            <a:pPr marL="12700" marR="5080" algn="just">
              <a:lnSpc>
                <a:spcPct val="107200"/>
              </a:lnSpc>
              <a:spcBef>
                <a:spcPts val="790"/>
              </a:spcBef>
            </a:pPr>
            <a:r>
              <a:rPr sz="1600" spc="-5" dirty="0">
                <a:latin typeface="Arial MT"/>
                <a:cs typeface="Arial MT"/>
              </a:rPr>
              <a:t>Disponível </a:t>
            </a:r>
            <a:r>
              <a:rPr sz="1600" spc="-10" dirty="0">
                <a:latin typeface="Arial MT"/>
                <a:cs typeface="Arial MT"/>
              </a:rPr>
              <a:t>em: </a:t>
            </a:r>
            <a:r>
              <a:rPr sz="1600" spc="-15" dirty="0">
                <a:latin typeface="Arial MT"/>
                <a:cs typeface="Arial MT"/>
                <a:hlinkClick r:id="rId2"/>
              </a:rPr>
              <a:t>http://www.soleis.adv.br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spc="-5" dirty="0">
                <a:latin typeface="Arial MT"/>
                <a:cs typeface="Arial MT"/>
              </a:rPr>
              <a:t>Acesso em: 17 set. 2010. Lei Afonso Arinos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spc="-5" dirty="0">
                <a:latin typeface="Arial MT"/>
                <a:cs typeface="Arial MT"/>
              </a:rPr>
              <a:t>Lei </a:t>
            </a:r>
            <a:r>
              <a:rPr sz="1600" spc="-10" dirty="0">
                <a:latin typeface="Arial MT"/>
                <a:cs typeface="Arial MT"/>
              </a:rPr>
              <a:t>1.390, </a:t>
            </a:r>
            <a:r>
              <a:rPr sz="1600" spc="-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3 </a:t>
            </a:r>
            <a:r>
              <a:rPr sz="1600" spc="-10" dirty="0">
                <a:latin typeface="Arial MT"/>
                <a:cs typeface="Arial MT"/>
              </a:rPr>
              <a:t>de </a:t>
            </a:r>
            <a:r>
              <a:rPr sz="1600" spc="-5" dirty="0">
                <a:latin typeface="Arial MT"/>
                <a:cs typeface="Arial MT"/>
              </a:rPr>
              <a:t>julho de 1951 Inclui entre </a:t>
            </a:r>
            <a:r>
              <a:rPr sz="1600" spc="-15" dirty="0">
                <a:latin typeface="Arial MT"/>
                <a:cs typeface="Arial MT"/>
              </a:rPr>
              <a:t>as 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contravenções penais </a:t>
            </a: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prática de </a:t>
            </a:r>
            <a:r>
              <a:rPr sz="1600" dirty="0">
                <a:latin typeface="Arial MT"/>
                <a:cs typeface="Arial MT"/>
              </a:rPr>
              <a:t>atos </a:t>
            </a:r>
            <a:r>
              <a:rPr sz="1600" spc="-5" dirty="0">
                <a:latin typeface="Arial MT"/>
                <a:cs typeface="Arial MT"/>
              </a:rPr>
              <a:t>resultantes de preconceitos </a:t>
            </a:r>
            <a:r>
              <a:rPr sz="1600" dirty="0">
                <a:latin typeface="Arial MT"/>
                <a:cs typeface="Arial MT"/>
              </a:rPr>
              <a:t>de </a:t>
            </a:r>
            <a:r>
              <a:rPr sz="1600" spc="-5" dirty="0">
                <a:latin typeface="Arial MT"/>
                <a:cs typeface="Arial MT"/>
              </a:rPr>
              <a:t>raça ou </a:t>
            </a:r>
            <a:r>
              <a:rPr sz="1600" dirty="0">
                <a:latin typeface="Arial MT"/>
                <a:cs typeface="Arial MT"/>
              </a:rPr>
              <a:t>de </a:t>
            </a:r>
            <a:r>
              <a:rPr sz="1600" spc="-25" dirty="0">
                <a:latin typeface="Arial MT"/>
                <a:cs typeface="Arial MT"/>
              </a:rPr>
              <a:t>cor. </a:t>
            </a:r>
            <a:r>
              <a:rPr sz="1600" spc="-10" dirty="0">
                <a:latin typeface="Arial MT"/>
                <a:cs typeface="Arial MT"/>
              </a:rPr>
              <a:t>Disponível </a:t>
            </a:r>
            <a:r>
              <a:rPr sz="1600" spc="-5" dirty="0">
                <a:latin typeface="Arial MT"/>
                <a:cs typeface="Arial MT"/>
              </a:rPr>
              <a:t>em: </a:t>
            </a:r>
            <a:r>
              <a:rPr sz="1600" spc="-10" dirty="0">
                <a:latin typeface="Arial MT"/>
                <a:cs typeface="Arial MT"/>
                <a:hlinkClick r:id="rId3"/>
              </a:rPr>
              <a:t>http://www.jusbrasil.com.br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Acesso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em: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17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set.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2010.</a:t>
            </a:r>
            <a:endParaRPr sz="1600" dirty="0">
              <a:latin typeface="Arial MT"/>
              <a:cs typeface="Arial MT"/>
            </a:endParaRPr>
          </a:p>
          <a:p>
            <a:pPr marL="12700" marR="7620" algn="just">
              <a:lnSpc>
                <a:spcPct val="107100"/>
              </a:lnSpc>
              <a:spcBef>
                <a:spcPts val="790"/>
              </a:spcBef>
            </a:pPr>
            <a:r>
              <a:rPr sz="1600" dirty="0">
                <a:latin typeface="Arial MT"/>
                <a:cs typeface="Arial MT"/>
              </a:rPr>
              <a:t>Apesar </a:t>
            </a:r>
            <a:r>
              <a:rPr sz="1600" spc="-5" dirty="0">
                <a:latin typeface="Arial MT"/>
                <a:cs typeface="Arial MT"/>
              </a:rPr>
              <a:t>dos </a:t>
            </a:r>
            <a:r>
              <a:rPr sz="1600" spc="-40" dirty="0">
                <a:latin typeface="Arial MT"/>
                <a:cs typeface="Arial MT"/>
              </a:rPr>
              <a:t>112 </a:t>
            </a:r>
            <a:r>
              <a:rPr sz="1600" spc="-10" dirty="0">
                <a:latin typeface="Arial MT"/>
                <a:cs typeface="Arial MT"/>
              </a:rPr>
              <a:t>anos </a:t>
            </a:r>
            <a:r>
              <a:rPr sz="1600" spc="-5" dirty="0">
                <a:latin typeface="Arial MT"/>
                <a:cs typeface="Arial MT"/>
              </a:rPr>
              <a:t>da </a:t>
            </a:r>
            <a:r>
              <a:rPr sz="1600" dirty="0">
                <a:latin typeface="Arial MT"/>
                <a:cs typeface="Arial MT"/>
              </a:rPr>
              <a:t>Lei </a:t>
            </a:r>
            <a:r>
              <a:rPr sz="1600" spc="-5" dirty="0">
                <a:latin typeface="Arial MT"/>
                <a:cs typeface="Arial MT"/>
              </a:rPr>
              <a:t>Áurea </a:t>
            </a:r>
            <a:r>
              <a:rPr sz="1600" dirty="0">
                <a:latin typeface="Arial MT"/>
                <a:cs typeface="Arial MT"/>
              </a:rPr>
              <a:t>e </a:t>
            </a:r>
            <a:r>
              <a:rPr sz="1600" spc="-5" dirty="0">
                <a:latin typeface="Arial MT"/>
                <a:cs typeface="Arial MT"/>
              </a:rPr>
              <a:t>dos quase 60 anos </a:t>
            </a:r>
            <a:r>
              <a:rPr sz="1600" spc="-10" dirty="0">
                <a:latin typeface="Arial MT"/>
                <a:cs typeface="Arial MT"/>
              </a:rPr>
              <a:t>da </a:t>
            </a:r>
            <a:r>
              <a:rPr sz="1600" spc="-5" dirty="0">
                <a:latin typeface="Arial MT"/>
                <a:cs typeface="Arial MT"/>
              </a:rPr>
              <a:t>Lei Afonso Arinos, </a:t>
            </a:r>
            <a:r>
              <a:rPr sz="1600" spc="-10" dirty="0">
                <a:latin typeface="Arial MT"/>
                <a:cs typeface="Arial MT"/>
              </a:rPr>
              <a:t>os </a:t>
            </a:r>
            <a:r>
              <a:rPr sz="1600" spc="-5" dirty="0">
                <a:latin typeface="Arial MT"/>
                <a:cs typeface="Arial MT"/>
              </a:rPr>
              <a:t>problemas sociais das populações afrodescendentes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ainda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estão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presentes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podem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identificados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afirmações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abaixo,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EXCETO em:</a:t>
            </a:r>
            <a:endParaRPr sz="1600" dirty="0">
              <a:latin typeface="Arial MT"/>
              <a:cs typeface="Arial MT"/>
            </a:endParaRPr>
          </a:p>
          <a:p>
            <a:pPr marL="12700" marR="7620" algn="just">
              <a:lnSpc>
                <a:spcPct val="106400"/>
              </a:lnSpc>
              <a:spcBef>
                <a:spcPts val="819"/>
              </a:spcBef>
            </a:pPr>
            <a:r>
              <a:rPr sz="1600" dirty="0">
                <a:latin typeface="Arial MT"/>
                <a:cs typeface="Arial MT"/>
              </a:rPr>
              <a:t>A </a:t>
            </a:r>
            <a:r>
              <a:rPr sz="1600" spc="-5" dirty="0">
                <a:latin typeface="Arial MT"/>
                <a:cs typeface="Arial MT"/>
              </a:rPr>
              <a:t>Na realidade, </a:t>
            </a:r>
            <a:r>
              <a:rPr sz="1600" dirty="0">
                <a:latin typeface="Arial MT"/>
                <a:cs typeface="Arial MT"/>
              </a:rPr>
              <a:t>a Abolição </a:t>
            </a:r>
            <a:r>
              <a:rPr sz="1600" spc="-5" dirty="0">
                <a:latin typeface="Arial MT"/>
                <a:cs typeface="Arial MT"/>
              </a:rPr>
              <a:t>foi excludente, pois não gerou oportunidade de emprego </a:t>
            </a:r>
            <a:r>
              <a:rPr sz="1600" dirty="0">
                <a:latin typeface="Arial MT"/>
                <a:cs typeface="Arial MT"/>
              </a:rPr>
              <a:t>e </a:t>
            </a:r>
            <a:r>
              <a:rPr sz="1600" spc="-5" dirty="0">
                <a:latin typeface="Arial MT"/>
                <a:cs typeface="Arial MT"/>
              </a:rPr>
              <a:t>de dignidade para </a:t>
            </a:r>
            <a:r>
              <a:rPr sz="1600" spc="-10" dirty="0">
                <a:latin typeface="Arial MT"/>
                <a:cs typeface="Arial MT"/>
              </a:rPr>
              <a:t>os </a:t>
            </a:r>
            <a:r>
              <a:rPr sz="1600" spc="-5" dirty="0">
                <a:latin typeface="Arial MT"/>
                <a:cs typeface="Arial MT"/>
              </a:rPr>
              <a:t>libertos, </a:t>
            </a:r>
            <a:r>
              <a:rPr sz="1600" dirty="0">
                <a:latin typeface="Arial MT"/>
                <a:cs typeface="Arial MT"/>
              </a:rPr>
              <a:t>e </a:t>
            </a:r>
            <a:r>
              <a:rPr sz="1600" spc="-5" dirty="0">
                <a:latin typeface="Arial MT"/>
                <a:cs typeface="Arial MT"/>
              </a:rPr>
              <a:t>as intervenções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Estado,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favorecer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afrodescendentes,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têm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um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caráter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pontual.</a:t>
            </a:r>
          </a:p>
          <a:p>
            <a:pPr marL="12700" algn="just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Arial MT"/>
                <a:cs typeface="Arial MT"/>
              </a:rPr>
              <a:t>B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Ainda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mantidas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formas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clássicas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discriminação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5" dirty="0">
                <a:latin typeface="Arial MT"/>
                <a:cs typeface="Arial MT"/>
              </a:rPr>
              <a:t> 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segregação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população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afrodescendente.</a:t>
            </a:r>
            <a:endParaRPr sz="1600" dirty="0">
              <a:latin typeface="Arial MT"/>
              <a:cs typeface="Arial MT"/>
            </a:endParaRPr>
          </a:p>
          <a:p>
            <a:pPr marL="12700" marR="5080" algn="just">
              <a:lnSpc>
                <a:spcPct val="107100"/>
              </a:lnSpc>
              <a:spcBef>
                <a:spcPts val="790"/>
              </a:spcBef>
            </a:pPr>
            <a:r>
              <a:rPr sz="1600" dirty="0">
                <a:latin typeface="Arial MT"/>
                <a:cs typeface="Arial MT"/>
              </a:rPr>
              <a:t>C </a:t>
            </a:r>
            <a:r>
              <a:rPr sz="1600" spc="-5" dirty="0">
                <a:latin typeface="Arial MT"/>
                <a:cs typeface="Arial MT"/>
              </a:rPr>
              <a:t>Na Educação, </a:t>
            </a:r>
            <a:r>
              <a:rPr sz="1600" spc="-10" dirty="0">
                <a:latin typeface="Arial MT"/>
                <a:cs typeface="Arial MT"/>
              </a:rPr>
              <a:t>do </a:t>
            </a:r>
            <a:r>
              <a:rPr sz="1600" spc="-5" dirty="0">
                <a:latin typeface="Arial MT"/>
                <a:cs typeface="Arial MT"/>
              </a:rPr>
              <a:t>total </a:t>
            </a:r>
            <a:r>
              <a:rPr sz="1600" spc="-10" dirty="0">
                <a:latin typeface="Arial MT"/>
                <a:cs typeface="Arial MT"/>
              </a:rPr>
              <a:t>da </a:t>
            </a:r>
            <a:r>
              <a:rPr sz="1600" spc="-5" dirty="0">
                <a:latin typeface="Arial MT"/>
                <a:cs typeface="Arial MT"/>
              </a:rPr>
              <a:t>população brasileira com mais de </a:t>
            </a:r>
            <a:r>
              <a:rPr sz="1600" spc="-10" dirty="0">
                <a:latin typeface="Arial MT"/>
                <a:cs typeface="Arial MT"/>
              </a:rPr>
              <a:t>15 anos, </a:t>
            </a:r>
            <a:r>
              <a:rPr sz="1600" spc="-5" dirty="0">
                <a:latin typeface="Arial MT"/>
                <a:cs typeface="Arial MT"/>
              </a:rPr>
              <a:t>8,3% eram analfabetos </a:t>
            </a:r>
            <a:r>
              <a:rPr sz="1600" dirty="0">
                <a:latin typeface="Arial MT"/>
                <a:cs typeface="Arial MT"/>
              </a:rPr>
              <a:t>em </a:t>
            </a:r>
            <a:r>
              <a:rPr sz="1600" spc="-5" dirty="0">
                <a:latin typeface="Arial MT"/>
                <a:cs typeface="Arial MT"/>
              </a:rPr>
              <a:t>2002; esse índice caiu, </a:t>
            </a:r>
            <a:r>
              <a:rPr sz="1600" spc="-10" dirty="0">
                <a:latin typeface="Arial MT"/>
                <a:cs typeface="Arial MT"/>
              </a:rPr>
              <a:t>mas, </a:t>
            </a:r>
            <a:r>
              <a:rPr sz="1600" spc="-15" dirty="0">
                <a:latin typeface="Arial MT"/>
                <a:cs typeface="Arial MT"/>
              </a:rPr>
              <a:t>na 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população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negra,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analfabetismo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ainda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é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alto,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e,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inclusive,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os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dados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mais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recentes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do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PNAD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confirmam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escolaridade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média </a:t>
            </a:r>
            <a:r>
              <a:rPr sz="1600" spc="-3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afrodescendentes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é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inferior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à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brancos.</a:t>
            </a:r>
          </a:p>
          <a:p>
            <a:pPr marL="12700" algn="just">
              <a:lnSpc>
                <a:spcPct val="100000"/>
              </a:lnSpc>
              <a:spcBef>
                <a:spcPts val="915"/>
              </a:spcBef>
            </a:pPr>
            <a:r>
              <a:rPr sz="1600" dirty="0">
                <a:latin typeface="Arial MT"/>
                <a:cs typeface="Arial MT"/>
              </a:rPr>
              <a:t>D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Está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provado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cientificamente</a:t>
            </a:r>
            <a:r>
              <a:rPr sz="1600" spc="3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raças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humanas</a:t>
            </a:r>
            <a:r>
              <a:rPr sz="1600" spc="3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existem,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sendo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que,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ponto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vista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biológico,</a:t>
            </a:r>
            <a:r>
              <a:rPr sz="1600" spc="3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todos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os</a:t>
            </a:r>
            <a:r>
              <a:rPr sz="1600" spc="31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homens</a:t>
            </a:r>
            <a:r>
              <a:rPr lang="pt-BR" sz="1600" spc="30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são</a:t>
            </a:r>
            <a:r>
              <a:rPr lang="pt-BR" sz="1600" spc="-5" dirty="0">
                <a:latin typeface="Arial MT"/>
                <a:cs typeface="Arial MT"/>
              </a:rPr>
              <a:t> </a:t>
            </a:r>
            <a:r>
              <a:rPr sz="1600" dirty="0" err="1">
                <a:latin typeface="Arial MT"/>
                <a:cs typeface="Arial MT"/>
              </a:rPr>
              <a:t>diferentes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termos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genéticos,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corroborando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conceito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inferioridade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populações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negras,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dificulta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inserção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social.</a:t>
            </a:r>
          </a:p>
          <a:p>
            <a:pPr marL="12700" marR="237490">
              <a:lnSpc>
                <a:spcPts val="1620"/>
              </a:lnSpc>
              <a:spcBef>
                <a:spcPts val="1040"/>
              </a:spcBef>
            </a:pPr>
            <a:r>
              <a:rPr sz="1600" dirty="0">
                <a:latin typeface="Arial MT"/>
                <a:cs typeface="Arial MT"/>
              </a:rPr>
              <a:t>E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atenção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ainda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deficitária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formuladores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das</a:t>
            </a:r>
            <a:r>
              <a:rPr sz="1600" spc="-5" dirty="0">
                <a:latin typeface="Arial MT"/>
                <a:cs typeface="Arial MT"/>
              </a:rPr>
              <a:t> políticas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geração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emprego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renda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dificulta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possíveis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estratégias </a:t>
            </a:r>
            <a:r>
              <a:rPr sz="1600" spc="-3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ação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afirmativa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voltada</a:t>
            </a:r>
            <a:r>
              <a:rPr sz="1600" dirty="0">
                <a:latin typeface="Arial MT"/>
                <a:cs typeface="Arial MT"/>
              </a:rPr>
              <a:t> para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esse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contingente,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isso,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é</a:t>
            </a:r>
            <a:r>
              <a:rPr sz="1600" spc="-5" dirty="0">
                <a:latin typeface="Arial MT"/>
                <a:cs typeface="Arial MT"/>
              </a:rPr>
              <a:t> crescente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 pressão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pela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adoção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políticas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inclusão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social.</a:t>
            </a:r>
            <a:endParaRPr sz="16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2669399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99845A4-008F-F383-4AE3-A548074C71DD}"/>
              </a:ext>
            </a:extLst>
          </p:cNvPr>
          <p:cNvSpPr txBox="1"/>
          <p:nvPr/>
        </p:nvSpPr>
        <p:spPr>
          <a:xfrm>
            <a:off x="672185" y="103505"/>
            <a:ext cx="10746740" cy="58851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 algn="just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latin typeface="Arial MT"/>
                <a:cs typeface="Arial MT"/>
              </a:rPr>
              <a:t>04.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(CESGRANRIO)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país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chamado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Brasil;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mas </a:t>
            </a:r>
            <a:r>
              <a:rPr sz="1800" spc="-5" dirty="0">
                <a:latin typeface="Arial MT"/>
                <a:cs typeface="Arial MT"/>
              </a:rPr>
              <a:t>absolutamente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havia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brasileiros.</a:t>
            </a:r>
            <a:endParaRPr sz="1800" dirty="0">
              <a:latin typeface="Arial MT"/>
              <a:cs typeface="Arial MT"/>
            </a:endParaRPr>
          </a:p>
          <a:p>
            <a:pPr marL="114300" marR="5715" algn="just">
              <a:lnSpc>
                <a:spcPct val="106700"/>
              </a:lnSpc>
              <a:spcBef>
                <a:spcPts val="815"/>
              </a:spcBef>
            </a:pPr>
            <a:r>
              <a:rPr sz="1800" spc="-10" dirty="0">
                <a:latin typeface="Arial MT"/>
                <a:cs typeface="Arial MT"/>
              </a:rPr>
              <a:t>SAINT-HILAIRE, </a:t>
            </a:r>
            <a:r>
              <a:rPr sz="1800" spc="-5" dirty="0">
                <a:latin typeface="Arial MT"/>
                <a:cs typeface="Arial MT"/>
              </a:rPr>
              <a:t>Auguste de. </a:t>
            </a:r>
            <a:r>
              <a:rPr sz="1800" spc="-10" dirty="0">
                <a:latin typeface="Arial MT"/>
                <a:cs typeface="Arial MT"/>
              </a:rPr>
              <a:t>Viagem </a:t>
            </a:r>
            <a:r>
              <a:rPr sz="1800" spc="-5" dirty="0">
                <a:latin typeface="Arial MT"/>
                <a:cs typeface="Arial MT"/>
              </a:rPr>
              <a:t>pelo Distrito dos Diamantes e litoral do Brasil. Belo Horizonte/São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Paulo: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Itatiaia;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EDUSP,</a:t>
            </a:r>
            <a:r>
              <a:rPr sz="1800" spc="-5" dirty="0">
                <a:latin typeface="Arial MT"/>
                <a:cs typeface="Arial MT"/>
              </a:rPr>
              <a:t> 1974,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213.</a:t>
            </a:r>
            <a:endParaRPr sz="1800" dirty="0">
              <a:latin typeface="Arial MT"/>
              <a:cs typeface="Arial MT"/>
            </a:endParaRPr>
          </a:p>
          <a:p>
            <a:pPr marL="114300" marR="5715" algn="just">
              <a:lnSpc>
                <a:spcPct val="107000"/>
              </a:lnSpc>
              <a:spcBef>
                <a:spcPts val="810"/>
              </a:spcBef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declaração de Saint-Hilaire, naturalista, </a:t>
            </a:r>
            <a:r>
              <a:rPr sz="1800" spc="-10" dirty="0">
                <a:latin typeface="Arial MT"/>
                <a:cs typeface="Arial MT"/>
              </a:rPr>
              <a:t>que </a:t>
            </a:r>
            <a:r>
              <a:rPr sz="1800" spc="-5" dirty="0">
                <a:latin typeface="Arial MT"/>
                <a:cs typeface="Arial MT"/>
              </a:rPr>
              <a:t>percorreu províncias do Brasil entre 1816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1822, se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refere,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outros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significados,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seguinte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característica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cidadania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instaurada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ocasião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independência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política:</a:t>
            </a:r>
            <a:endParaRPr sz="1800" dirty="0">
              <a:latin typeface="Arial MT"/>
              <a:cs typeface="Arial MT"/>
            </a:endParaRPr>
          </a:p>
          <a:p>
            <a:pPr marL="114300" marR="5715" algn="just">
              <a:lnSpc>
                <a:spcPct val="107200"/>
              </a:lnSpc>
              <a:spcBef>
                <a:spcPts val="790"/>
              </a:spcBef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interdição </a:t>
            </a:r>
            <a:r>
              <a:rPr sz="1800" dirty="0">
                <a:latin typeface="Arial MT"/>
                <a:cs typeface="Arial MT"/>
              </a:rPr>
              <a:t>dos </a:t>
            </a:r>
            <a:r>
              <a:rPr sz="1800" spc="-5" dirty="0">
                <a:latin typeface="Arial MT"/>
                <a:cs typeface="Arial MT"/>
              </a:rPr>
              <a:t>direitos civis dos escravos e dos </a:t>
            </a:r>
            <a:r>
              <a:rPr sz="1800" dirty="0">
                <a:latin typeface="Arial MT"/>
                <a:cs typeface="Arial MT"/>
              </a:rPr>
              <a:t>forros </a:t>
            </a:r>
            <a:r>
              <a:rPr sz="1800" spc="-5" dirty="0">
                <a:latin typeface="Arial MT"/>
                <a:cs typeface="Arial MT"/>
              </a:rPr>
              <a:t>sob a alegação de sua condição estrangeira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africanos.</a:t>
            </a:r>
            <a:endParaRPr sz="1800" dirty="0">
              <a:latin typeface="Arial MT"/>
              <a:cs typeface="Arial MT"/>
            </a:endParaRPr>
          </a:p>
          <a:p>
            <a:pPr marL="114300" marR="5080" algn="just">
              <a:lnSpc>
                <a:spcPct val="106700"/>
              </a:lnSpc>
              <a:spcBef>
                <a:spcPts val="805"/>
              </a:spcBef>
            </a:pPr>
            <a:r>
              <a:rPr sz="1800" dirty="0">
                <a:latin typeface="Arial MT"/>
                <a:cs typeface="Arial MT"/>
              </a:rPr>
              <a:t>B </a:t>
            </a:r>
            <a:r>
              <a:rPr sz="1800" spc="-5" dirty="0">
                <a:latin typeface="Arial MT"/>
                <a:cs typeface="Arial MT"/>
              </a:rPr>
              <a:t>reconhecimento da nacionalidade brasileira a todos </a:t>
            </a:r>
            <a:r>
              <a:rPr sz="1800" dirty="0">
                <a:latin typeface="Arial MT"/>
                <a:cs typeface="Arial MT"/>
              </a:rPr>
              <a:t>os </a:t>
            </a:r>
            <a:r>
              <a:rPr sz="1800" spc="-5" dirty="0">
                <a:latin typeface="Arial MT"/>
                <a:cs typeface="Arial MT"/>
              </a:rPr>
              <a:t>portugueses de nascimento, residentes </a:t>
            </a:r>
            <a:r>
              <a:rPr sz="1800" dirty="0">
                <a:latin typeface="Arial MT"/>
                <a:cs typeface="Arial MT"/>
              </a:rPr>
              <a:t>no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Brasil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 época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emancipação.</a:t>
            </a:r>
            <a:endParaRPr sz="1800" dirty="0">
              <a:latin typeface="Arial MT"/>
              <a:cs typeface="Arial MT"/>
            </a:endParaRPr>
          </a:p>
          <a:p>
            <a:pPr marL="114300" marR="6985" algn="just">
              <a:lnSpc>
                <a:spcPct val="106700"/>
              </a:lnSpc>
              <a:spcBef>
                <a:spcPts val="815"/>
              </a:spcBef>
            </a:pPr>
            <a:r>
              <a:rPr sz="1800" spc="-5" dirty="0">
                <a:latin typeface="Arial MT"/>
                <a:cs typeface="Arial MT"/>
              </a:rPr>
              <a:t>C negligência das </a:t>
            </a:r>
            <a:r>
              <a:rPr sz="1800" dirty="0">
                <a:latin typeface="Arial MT"/>
                <a:cs typeface="Arial MT"/>
              </a:rPr>
              <a:t>populações </a:t>
            </a:r>
            <a:r>
              <a:rPr sz="1800" spc="-5" dirty="0">
                <a:latin typeface="Arial MT"/>
                <a:cs typeface="Arial MT"/>
              </a:rPr>
              <a:t>indígenas, consideradas como </a:t>
            </a:r>
            <a:r>
              <a:rPr sz="1800" dirty="0">
                <a:latin typeface="Arial MT"/>
                <a:cs typeface="Arial MT"/>
              </a:rPr>
              <a:t>fator </a:t>
            </a:r>
            <a:r>
              <a:rPr sz="1800" spc="-5" dirty="0">
                <a:latin typeface="Arial MT"/>
                <a:cs typeface="Arial MT"/>
              </a:rPr>
              <a:t>de impedimento </a:t>
            </a:r>
            <a:r>
              <a:rPr sz="1800" dirty="0">
                <a:latin typeface="Arial MT"/>
                <a:cs typeface="Arial MT"/>
              </a:rPr>
              <a:t>para </a:t>
            </a:r>
            <a:r>
              <a:rPr sz="1800" spc="-5" dirty="0">
                <a:latin typeface="Arial MT"/>
                <a:cs typeface="Arial MT"/>
              </a:rPr>
              <a:t>o controle </a:t>
            </a:r>
            <a:r>
              <a:rPr sz="1800" spc="-10" dirty="0">
                <a:latin typeface="Arial MT"/>
                <a:cs typeface="Arial MT"/>
              </a:rPr>
              <a:t>das </a:t>
            </a:r>
            <a:r>
              <a:rPr sz="1800" spc="-5" dirty="0">
                <a:latin typeface="Arial MT"/>
                <a:cs typeface="Arial MT"/>
              </a:rPr>
              <a:t> regiões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interiores.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utilização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religião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católica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como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instrumento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legitimação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pertencimento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nacional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frente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</a:p>
          <a:p>
            <a:pPr marL="114300">
              <a:lnSpc>
                <a:spcPct val="100000"/>
              </a:lnSpc>
              <a:spcBef>
                <a:spcPts val="155"/>
              </a:spcBef>
            </a:pPr>
            <a:r>
              <a:rPr sz="1800" spc="-5" dirty="0">
                <a:latin typeface="Arial MT"/>
                <a:cs typeface="Arial MT"/>
              </a:rPr>
              <a:t>proibição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liberdade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culto no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âmbito privado.</a:t>
            </a:r>
            <a:endParaRPr sz="1800" dirty="0">
              <a:latin typeface="Arial MT"/>
              <a:cs typeface="Arial MT"/>
            </a:endParaRPr>
          </a:p>
          <a:p>
            <a:pPr marL="114300" marR="5715">
              <a:lnSpc>
                <a:spcPct val="107200"/>
              </a:lnSpc>
              <a:spcBef>
                <a:spcPts val="795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exclusões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relativas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uso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princípios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liberdade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propriedade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regular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direitos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civis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políticos.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78847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DC9F5C5-757D-1C35-F7D5-7CB78E433FA6}"/>
              </a:ext>
            </a:extLst>
          </p:cNvPr>
          <p:cNvSpPr txBox="1"/>
          <p:nvPr/>
        </p:nvSpPr>
        <p:spPr>
          <a:xfrm>
            <a:off x="672185" y="103505"/>
            <a:ext cx="10747375" cy="509460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100"/>
              </a:lnSpc>
              <a:spcBef>
                <a:spcPts val="615"/>
              </a:spcBef>
            </a:pPr>
            <a:r>
              <a:rPr sz="1800" spc="-5" dirty="0">
                <a:latin typeface="Arial MT"/>
                <a:cs typeface="Arial MT"/>
              </a:rPr>
              <a:t>05. (CESGRANRIO)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construção do </a:t>
            </a:r>
            <a:r>
              <a:rPr sz="1800" dirty="0">
                <a:latin typeface="Arial MT"/>
                <a:cs typeface="Arial MT"/>
              </a:rPr>
              <a:t>Estado </a:t>
            </a:r>
            <a:r>
              <a:rPr sz="1800" spc="-5" dirty="0">
                <a:latin typeface="Arial MT"/>
                <a:cs typeface="Arial MT"/>
              </a:rPr>
              <a:t>e da nação no Brasil, na primeira metade do século XIX,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viabilizou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implementação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primeiros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procedimentos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estatísticos,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direcionados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só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contabilização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população como também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 a elaboração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diagnósticos variados acerca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comportamentos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demográficos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mapeamentos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territoriais.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Esses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procedimentos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estatísticos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se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caracterizaram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por: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métodos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centralizados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coleta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sob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jurisdição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exclusiva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ministério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Império.</a:t>
            </a:r>
            <a:endParaRPr sz="1800" dirty="0">
              <a:latin typeface="Arial MT"/>
              <a:cs typeface="Arial MT"/>
            </a:endParaRPr>
          </a:p>
          <a:p>
            <a:pPr marL="114300" marR="5080">
              <a:lnSpc>
                <a:spcPct val="107200"/>
              </a:lnSpc>
              <a:spcBef>
                <a:spcPts val="795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contabilização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populacional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censo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eleitoral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registros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paroquiais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nascimento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óbitos.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mutabilidade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informações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função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dispersão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populacional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incomunicabilidade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</a:p>
          <a:p>
            <a:pPr marL="114300">
              <a:lnSpc>
                <a:spcPct val="100000"/>
              </a:lnSpc>
              <a:spcBef>
                <a:spcPts val="160"/>
              </a:spcBef>
            </a:pPr>
            <a:r>
              <a:rPr sz="1800" spc="-5" dirty="0">
                <a:latin typeface="Arial MT"/>
                <a:cs typeface="Arial MT"/>
              </a:rPr>
              <a:t>diversas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regiões.</a:t>
            </a:r>
            <a:endParaRPr sz="1800" dirty="0">
              <a:latin typeface="Arial MT"/>
              <a:cs typeface="Arial MT"/>
            </a:endParaRPr>
          </a:p>
          <a:p>
            <a:pPr marL="114300" marR="8255">
              <a:lnSpc>
                <a:spcPct val="107200"/>
              </a:lnSpc>
              <a:spcBef>
                <a:spcPts val="790"/>
              </a:spcBef>
            </a:pP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técnicas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ineficientes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recolhimento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armazenamento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agravadas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fraudes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regulares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momentos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eleitorais.</a:t>
            </a:r>
            <a:endParaRPr sz="1800" dirty="0">
              <a:latin typeface="Arial MT"/>
              <a:cs typeface="Arial MT"/>
            </a:endParaRPr>
          </a:p>
          <a:p>
            <a:pPr marL="114300" marR="5080">
              <a:lnSpc>
                <a:spcPct val="106800"/>
              </a:lnSpc>
              <a:spcBef>
                <a:spcPts val="805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levantamento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dados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estatísticos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dissociados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seu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uso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regular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instrumento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orientação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políticas estatais.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90527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990F8EC-3D1F-35AB-1CB5-4C762CDA9D92}"/>
              </a:ext>
            </a:extLst>
          </p:cNvPr>
          <p:cNvSpPr txBox="1"/>
          <p:nvPr/>
        </p:nvSpPr>
        <p:spPr>
          <a:xfrm>
            <a:off x="618345" y="277611"/>
            <a:ext cx="609350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pt-BR"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lang="pt-BR"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lang="pt-BR"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lang="pt-BR"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lang="pt-BR"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lang="pt-BR"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lang="pt-BR"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lang="pt-BR"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lang="pt-BR"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lang="pt-BR" sz="1800" dirty="0">
              <a:latin typeface="Trebuchet MS"/>
              <a:cs typeface="Trebuchet MS"/>
            </a:endParaRPr>
          </a:p>
          <a:p>
            <a:pPr marL="114300">
              <a:lnSpc>
                <a:spcPct val="100000"/>
              </a:lnSpc>
              <a:spcBef>
                <a:spcPts val="770"/>
              </a:spcBef>
            </a:pPr>
            <a:r>
              <a:rPr lang="pt-BR" sz="1800" spc="-5" dirty="0">
                <a:latin typeface="Arial MT"/>
                <a:cs typeface="Arial MT"/>
              </a:rPr>
              <a:t>06.</a:t>
            </a:r>
            <a:r>
              <a:rPr lang="pt-BR" sz="1800" spc="-1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(CESGRANRIO)</a:t>
            </a:r>
            <a:endParaRPr lang="pt-BR" sz="1800" dirty="0">
              <a:latin typeface="Arial MT"/>
              <a:cs typeface="Arial M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29D1C541-DBB5-56E3-DF1F-5E361CDFF4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7049" y="832248"/>
            <a:ext cx="7076606" cy="4084526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11459C01-A4D1-FB95-3248-DCFA4761CBC1}"/>
              </a:ext>
            </a:extLst>
          </p:cNvPr>
          <p:cNvSpPr txBox="1"/>
          <p:nvPr/>
        </p:nvSpPr>
        <p:spPr>
          <a:xfrm>
            <a:off x="774293" y="5295595"/>
            <a:ext cx="10643235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  <a:tabLst>
                <a:tab pos="1141730" algn="l"/>
                <a:tab pos="2085339" algn="l"/>
                <a:tab pos="2472055" algn="l"/>
                <a:tab pos="3239135" algn="l"/>
                <a:tab pos="3525520" algn="l"/>
                <a:tab pos="3810635" algn="l"/>
                <a:tab pos="4095115" algn="l"/>
                <a:tab pos="4621530" algn="l"/>
                <a:tab pos="5476240" algn="l"/>
                <a:tab pos="6384925" algn="l"/>
                <a:tab pos="6796405" algn="l"/>
                <a:tab pos="8021955" algn="l"/>
                <a:tab pos="8521700" algn="l"/>
                <a:tab pos="8935085" algn="l"/>
                <a:tab pos="9906000" algn="l"/>
              </a:tabLst>
            </a:pPr>
            <a:r>
              <a:rPr sz="1800" spc="-130" dirty="0">
                <a:latin typeface="Arial MT"/>
                <a:cs typeface="Arial MT"/>
              </a:rPr>
              <a:t>T</a:t>
            </a:r>
            <a:r>
              <a:rPr sz="1800" spc="-13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VORA,	</a:t>
            </a:r>
            <a:r>
              <a:rPr sz="1800" spc="-5" dirty="0">
                <a:latin typeface="Arial MT"/>
                <a:cs typeface="Arial MT"/>
              </a:rPr>
              <a:t>Ar</a:t>
            </a:r>
            <a:r>
              <a:rPr sz="1800" spc="-2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ke</a:t>
            </a:r>
            <a:r>
              <a:rPr sz="1800" spc="-2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.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.	</a:t>
            </a:r>
            <a:r>
              <a:rPr sz="1800" spc="-5" dirty="0">
                <a:latin typeface="Arial MT"/>
                <a:cs typeface="Arial MT"/>
              </a:rPr>
              <a:t>P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dro</a:t>
            </a:r>
            <a:r>
              <a:rPr sz="1800" dirty="0">
                <a:latin typeface="Arial MT"/>
                <a:cs typeface="Arial MT"/>
              </a:rPr>
              <a:t>	II	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seu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mu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	atr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v</a:t>
            </a:r>
            <a:r>
              <a:rPr sz="1800" spc="-5" dirty="0">
                <a:latin typeface="Arial MT"/>
                <a:cs typeface="Arial MT"/>
              </a:rPr>
              <a:t>és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car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ca</a:t>
            </a:r>
            <a:r>
              <a:rPr sz="1800" spc="5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ur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.	</a:t>
            </a:r>
            <a:r>
              <a:rPr sz="1800" spc="-10" dirty="0">
                <a:latin typeface="Arial MT"/>
                <a:cs typeface="Arial MT"/>
              </a:rPr>
              <a:t>Ri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Ja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i</a:t>
            </a:r>
            <a:r>
              <a:rPr sz="1800" spc="10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:	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it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ra  Documentário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1976,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119.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981776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A8A17FD-5A6F-7E66-F4A6-890BCFFCFAFF}"/>
              </a:ext>
            </a:extLst>
          </p:cNvPr>
          <p:cNvSpPr txBox="1"/>
          <p:nvPr/>
        </p:nvSpPr>
        <p:spPr>
          <a:xfrm>
            <a:off x="672185" y="103505"/>
            <a:ext cx="10747375" cy="48012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70"/>
              </a:spcBef>
            </a:pPr>
            <a:r>
              <a:rPr sz="1800" b="1" spc="95" dirty="0">
                <a:solidFill>
                  <a:srgbClr val="1F3863"/>
                </a:solidFill>
                <a:latin typeface="Trebuchet MS"/>
                <a:cs typeface="Trebuchet MS"/>
              </a:rPr>
              <a:t>D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90" dirty="0">
                <a:solidFill>
                  <a:srgbClr val="1F3863"/>
                </a:solidFill>
                <a:latin typeface="Trebuchet MS"/>
                <a:cs typeface="Trebuchet MS"/>
              </a:rPr>
              <a:t>INDEPENDÊNC</a:t>
            </a:r>
            <a:r>
              <a:rPr sz="1800" b="1" spc="40" dirty="0">
                <a:solidFill>
                  <a:srgbClr val="1F3863"/>
                </a:solidFill>
                <a:latin typeface="Trebuchet MS"/>
                <a:cs typeface="Trebuchet MS"/>
              </a:rPr>
              <a:t>IA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8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F3863"/>
                </a:solidFill>
                <a:latin typeface="Trebuchet MS"/>
                <a:cs typeface="Trebuchet MS"/>
              </a:rPr>
              <a:t>R</a:t>
            </a:r>
            <a:r>
              <a:rPr sz="1800" b="1" spc="45" dirty="0">
                <a:solidFill>
                  <a:srgbClr val="1F3863"/>
                </a:solidFill>
                <a:latin typeface="Trebuchet MS"/>
                <a:cs typeface="Trebuchet MS"/>
              </a:rPr>
              <a:t>EP</a:t>
            </a:r>
            <a:r>
              <a:rPr sz="1800" b="1" spc="60" dirty="0">
                <a:solidFill>
                  <a:srgbClr val="1F3863"/>
                </a:solidFill>
                <a:latin typeface="Trebuchet MS"/>
                <a:cs typeface="Trebuchet MS"/>
              </a:rPr>
              <a:t>Ú</a:t>
            </a:r>
            <a:r>
              <a:rPr sz="1800" b="1" spc="55" dirty="0">
                <a:solidFill>
                  <a:srgbClr val="1F3863"/>
                </a:solidFill>
                <a:latin typeface="Trebuchet MS"/>
                <a:cs typeface="Trebuchet MS"/>
              </a:rPr>
              <a:t>BLIC</a:t>
            </a:r>
            <a:r>
              <a:rPr sz="1800" b="1" spc="5" dirty="0">
                <a:solidFill>
                  <a:srgbClr val="1F3863"/>
                </a:solidFill>
                <a:latin typeface="Trebuchet MS"/>
                <a:cs typeface="Trebuchet MS"/>
              </a:rPr>
              <a:t>A</a:t>
            </a:r>
            <a:endParaRPr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200"/>
              </a:lnSpc>
              <a:spcBef>
                <a:spcPts val="615"/>
              </a:spcBef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partir da década de 1870, as críticas à vigência da escravidão na sociedade brasileira tornaram-se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frequentes,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figurando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jornais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periódicos,</a:t>
            </a:r>
            <a:r>
              <a:rPr sz="1800" dirty="0">
                <a:latin typeface="Arial MT"/>
                <a:cs typeface="Arial MT"/>
              </a:rPr>
              <a:t> como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exemplificado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dirty="0">
                <a:latin typeface="Arial MT"/>
                <a:cs typeface="Arial MT"/>
              </a:rPr>
              <a:t> charge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acima.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Nesse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contexto,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condenação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escravidão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promovida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da(s):</a:t>
            </a:r>
            <a:endParaRPr sz="1800" dirty="0">
              <a:latin typeface="Arial MT"/>
              <a:cs typeface="Arial MT"/>
            </a:endParaRPr>
          </a:p>
          <a:p>
            <a:pPr marL="114300" marR="7620" algn="just">
              <a:lnSpc>
                <a:spcPct val="106800"/>
              </a:lnSpc>
              <a:spcBef>
                <a:spcPts val="8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incompatibilidade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ideais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ordem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civilização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defendidos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direção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Estado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imperial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a vigência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liberalismo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político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 Brasil.</a:t>
            </a:r>
            <a:endParaRPr sz="1800" dirty="0">
              <a:latin typeface="Arial MT"/>
              <a:cs typeface="Arial MT"/>
            </a:endParaRPr>
          </a:p>
          <a:p>
            <a:pPr marL="114300" marR="6350" algn="just">
              <a:lnSpc>
                <a:spcPct val="106700"/>
              </a:lnSpc>
              <a:spcBef>
                <a:spcPts val="815"/>
              </a:spcBef>
            </a:pPr>
            <a:r>
              <a:rPr sz="1800" dirty="0">
                <a:latin typeface="Arial MT"/>
                <a:cs typeface="Arial MT"/>
              </a:rPr>
              <a:t>B </a:t>
            </a:r>
            <a:r>
              <a:rPr sz="1800" spc="-5" dirty="0">
                <a:latin typeface="Arial MT"/>
                <a:cs typeface="Arial MT"/>
              </a:rPr>
              <a:t>difusão de teorias raciais reificadoras dos malefícios da escravidão para as populações negras 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mestiças.</a:t>
            </a:r>
            <a:endParaRPr sz="1800" dirty="0">
              <a:latin typeface="Arial MT"/>
              <a:cs typeface="Arial MT"/>
            </a:endParaRPr>
          </a:p>
          <a:p>
            <a:pPr marL="114300" algn="just">
              <a:lnSpc>
                <a:spcPct val="100000"/>
              </a:lnSpc>
              <a:spcBef>
                <a:spcPts val="960"/>
              </a:spcBef>
            </a:pP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inviabilidade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legitimar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escravismo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conjuntura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internacional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reconhecimento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direitos</a:t>
            </a:r>
            <a:endParaRPr sz="1800" dirty="0">
              <a:latin typeface="Arial MT"/>
              <a:cs typeface="Arial MT"/>
            </a:endParaRPr>
          </a:p>
          <a:p>
            <a:pPr marL="114300" algn="just">
              <a:lnSpc>
                <a:spcPct val="100000"/>
              </a:lnSpc>
              <a:spcBef>
                <a:spcPts val="145"/>
              </a:spcBef>
            </a:pPr>
            <a:r>
              <a:rPr sz="1800" spc="-5" dirty="0">
                <a:latin typeface="Arial MT"/>
                <a:cs typeface="Arial MT"/>
              </a:rPr>
              <a:t>universais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homens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cidadãos.</a:t>
            </a:r>
            <a:endParaRPr sz="1800" dirty="0">
              <a:latin typeface="Arial MT"/>
              <a:cs typeface="Arial MT"/>
            </a:endParaRPr>
          </a:p>
          <a:p>
            <a:pPr marL="114300" marR="6985" algn="just">
              <a:lnSpc>
                <a:spcPct val="107200"/>
              </a:lnSpc>
              <a:spcBef>
                <a:spcPts val="795"/>
              </a:spcBef>
            </a:pPr>
            <a:r>
              <a:rPr sz="1800" spc="-5" dirty="0">
                <a:latin typeface="Arial MT"/>
                <a:cs typeface="Arial MT"/>
              </a:rPr>
              <a:t>D expansão das propostas de reforma </a:t>
            </a:r>
            <a:r>
              <a:rPr sz="1800" dirty="0">
                <a:latin typeface="Arial MT"/>
                <a:cs typeface="Arial MT"/>
              </a:rPr>
              <a:t>tanto </a:t>
            </a:r>
            <a:r>
              <a:rPr sz="1800" spc="-5" dirty="0">
                <a:latin typeface="Arial MT"/>
                <a:cs typeface="Arial MT"/>
              </a:rPr>
              <a:t>do </a:t>
            </a:r>
            <a:r>
              <a:rPr sz="1800" dirty="0">
                <a:latin typeface="Arial MT"/>
                <a:cs typeface="Arial MT"/>
              </a:rPr>
              <a:t>sistema </a:t>
            </a:r>
            <a:r>
              <a:rPr sz="1800" spc="-5" dirty="0">
                <a:latin typeface="Arial MT"/>
                <a:cs typeface="Arial MT"/>
              </a:rPr>
              <a:t>político brasileiro quanto </a:t>
            </a:r>
            <a:r>
              <a:rPr sz="1800" dirty="0">
                <a:latin typeface="Arial MT"/>
                <a:cs typeface="Arial MT"/>
              </a:rPr>
              <a:t>das </a:t>
            </a:r>
            <a:r>
              <a:rPr sz="1800" spc="-5" dirty="0">
                <a:latin typeface="Arial MT"/>
                <a:cs typeface="Arial MT"/>
              </a:rPr>
              <a:t>condições </a:t>
            </a:r>
            <a:r>
              <a:rPr sz="1800" spc="-10" dirty="0">
                <a:latin typeface="Arial MT"/>
                <a:cs typeface="Arial MT"/>
              </a:rPr>
              <a:t>do </a:t>
            </a:r>
            <a:r>
              <a:rPr sz="1800" spc="-5" dirty="0">
                <a:latin typeface="Arial MT"/>
                <a:cs typeface="Arial MT"/>
              </a:rPr>
              <a:t> exercício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cidadania.</a:t>
            </a:r>
            <a:endParaRPr sz="1800" dirty="0">
              <a:latin typeface="Arial MT"/>
              <a:cs typeface="Arial MT"/>
            </a:endParaRPr>
          </a:p>
          <a:p>
            <a:pPr marL="114300" marR="5080" algn="just">
              <a:lnSpc>
                <a:spcPct val="107200"/>
              </a:lnSpc>
              <a:spcBef>
                <a:spcPts val="790"/>
              </a:spcBef>
            </a:pPr>
            <a:r>
              <a:rPr sz="1800" dirty="0">
                <a:latin typeface="Arial MT"/>
                <a:cs typeface="Arial MT"/>
              </a:rPr>
              <a:t>E </a:t>
            </a:r>
            <a:r>
              <a:rPr sz="1800" spc="-5" dirty="0">
                <a:latin typeface="Arial MT"/>
                <a:cs typeface="Arial MT"/>
              </a:rPr>
              <a:t>pressões de cafeicultores cuja renda </a:t>
            </a:r>
            <a:r>
              <a:rPr sz="1800" dirty="0">
                <a:latin typeface="Arial MT"/>
                <a:cs typeface="Arial MT"/>
              </a:rPr>
              <a:t>havia </a:t>
            </a:r>
            <a:r>
              <a:rPr sz="1800" spc="-5" dirty="0">
                <a:latin typeface="Arial MT"/>
                <a:cs typeface="Arial MT"/>
              </a:rPr>
              <a:t>diminuído </a:t>
            </a:r>
            <a:r>
              <a:rPr sz="1800" dirty="0">
                <a:latin typeface="Arial MT"/>
                <a:cs typeface="Arial MT"/>
              </a:rPr>
              <a:t>frente </a:t>
            </a:r>
            <a:r>
              <a:rPr sz="1800" spc="-5" dirty="0">
                <a:latin typeface="Arial MT"/>
                <a:cs typeface="Arial MT"/>
              </a:rPr>
              <a:t>à crescente depreciação do valor </a:t>
            </a:r>
            <a:r>
              <a:rPr sz="1800" dirty="0">
                <a:latin typeface="Arial MT"/>
                <a:cs typeface="Arial MT"/>
              </a:rPr>
              <a:t>da mão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escrava.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621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06FF554-B1B5-8B9A-5965-3FD7944E9EA8}"/>
              </a:ext>
            </a:extLst>
          </p:cNvPr>
          <p:cNvSpPr txBox="1"/>
          <p:nvPr/>
        </p:nvSpPr>
        <p:spPr>
          <a:xfrm>
            <a:off x="1244184" y="764498"/>
            <a:ext cx="4497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GABARITO</a:t>
            </a:r>
          </a:p>
          <a:p>
            <a:endParaRPr lang="pt-BR" dirty="0"/>
          </a:p>
          <a:p>
            <a:r>
              <a:rPr lang="pt-BR" dirty="0"/>
              <a:t>1 – C</a:t>
            </a:r>
          </a:p>
          <a:p>
            <a:r>
              <a:rPr lang="pt-BR" dirty="0"/>
              <a:t>2 – B</a:t>
            </a:r>
          </a:p>
          <a:p>
            <a:r>
              <a:rPr lang="pt-BR" dirty="0"/>
              <a:t>3 – B</a:t>
            </a:r>
          </a:p>
          <a:p>
            <a:r>
              <a:rPr lang="pt-BR" dirty="0"/>
              <a:t>4 – E </a:t>
            </a:r>
          </a:p>
          <a:p>
            <a:r>
              <a:rPr lang="pt-BR" dirty="0"/>
              <a:t>5 - 5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25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043E3-A0B2-2515-39CD-11FEC824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Da Independência a República </a:t>
            </a:r>
            <a:br>
              <a:rPr lang="pt-BR" sz="3600" b="1" dirty="0">
                <a:solidFill>
                  <a:srgbClr val="002060"/>
                </a:solidFill>
              </a:rPr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589766-0F36-454C-3DE7-F42E1FAC5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55" y="21468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Colônia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1530 a 1822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Exploração dos Portugueses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Brasileiros e Portugueses criaram raízes – vínculos 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Picture 2" descr="Brasil Colônia: como foi o período, resumo, fim - PrePara ENEM">
            <a:extLst>
              <a:ext uri="{FF2B5EF4-FFF2-40B4-BE49-F238E27FC236}">
                <a16:creationId xmlns:a16="http://schemas.microsoft.com/office/drawing/2014/main" id="{97492A4E-A414-8E29-5AD1-7A0C6D8E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33" y="1238882"/>
            <a:ext cx="2667000" cy="29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6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A1A1D40-6903-8705-FBD5-65412C9D4474}"/>
              </a:ext>
            </a:extLst>
          </p:cNvPr>
          <p:cNvSpPr txBox="1"/>
          <p:nvPr/>
        </p:nvSpPr>
        <p:spPr>
          <a:xfrm>
            <a:off x="224852" y="584616"/>
            <a:ext cx="11272604" cy="5203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298450" algn="l"/>
              </a:tabLst>
            </a:pPr>
            <a:r>
              <a:rPr lang="pt-BR"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Revoltas</a:t>
            </a:r>
            <a:r>
              <a:rPr lang="pt-BR" sz="2800" spc="-3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coloniais</a:t>
            </a:r>
            <a:r>
              <a:rPr lang="pt-BR" sz="2800" spc="-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800" spc="-4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emancipacionistas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298450" algn="l"/>
              </a:tabLst>
            </a:pPr>
            <a:endParaRPr lang="pt-BR" sz="2400" spc="-1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830"/>
              </a:spcBef>
              <a:buFont typeface="Wingdings"/>
              <a:buChar char=""/>
              <a:tabLst>
                <a:tab pos="755650" algn="l"/>
              </a:tabLst>
            </a:pP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  <a:r>
              <a:rPr lang="pt-BR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Século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XVIII: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consolidação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capitalismo</a:t>
            </a:r>
            <a:r>
              <a:rPr lang="pt-BR"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pt-BR"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pensamento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49910" algn="just">
              <a:lnSpc>
                <a:spcPct val="150000"/>
              </a:lnSpc>
              <a:spcBef>
                <a:spcPts val="5"/>
              </a:spcBef>
            </a:pPr>
            <a:r>
              <a:rPr lang="pt-BR" sz="2800" spc="-20" dirty="0">
                <a:latin typeface="Arial" panose="020B0604020202020204" pitchFamily="34" charset="0"/>
                <a:cs typeface="Arial" panose="020B0604020202020204" pitchFamily="34" charset="0"/>
              </a:rPr>
              <a:t>liberal-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burguês,</a:t>
            </a:r>
            <a:r>
              <a:rPr lang="pt-BR"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gerando</a:t>
            </a:r>
            <a:r>
              <a:rPr lang="pt-BR"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contestações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pt-BR"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mercantilistas</a:t>
            </a:r>
            <a:r>
              <a:rPr lang="pt-BR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(monopólio,</a:t>
            </a:r>
            <a:r>
              <a:rPr lang="pt-BR"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colonialismo, restrições</a:t>
            </a:r>
            <a:r>
              <a:rPr lang="pt-BR"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alfandegárias,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protecionismo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r>
              <a:rPr lang="pt-BR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absolutista.</a:t>
            </a:r>
          </a:p>
          <a:p>
            <a:pPr marL="755650" lvl="1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755650" algn="l"/>
              </a:tabLst>
            </a:pP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Fatos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marcantes:</a:t>
            </a:r>
            <a:r>
              <a:rPr lang="pt-BR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Revolução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Industrial,</a:t>
            </a:r>
            <a:r>
              <a:rPr lang="pt-BR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Iluminismo,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Revolução</a:t>
            </a:r>
            <a:r>
              <a:rPr lang="pt-BR"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Americana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Revolução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Francesa.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AutoShape 2" descr="REVOLTAS EMANCIPACIONISTAS - ProEnem">
            <a:extLst>
              <a:ext uri="{FF2B5EF4-FFF2-40B4-BE49-F238E27FC236}">
                <a16:creationId xmlns:a16="http://schemas.microsoft.com/office/drawing/2014/main" id="{4A1BFAF3-6ED2-21B5-56CD-2FDC45455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871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31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0C0A94-5C1B-D87A-8F9C-9BA9AB784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25625"/>
            <a:ext cx="12042098" cy="4351338"/>
          </a:xfrm>
        </p:spPr>
        <p:txBody>
          <a:bodyPr/>
          <a:lstStyle/>
          <a:p>
            <a:pPr marL="755015" marR="299085" lvl="1" indent="-285750" algn="just">
              <a:lnSpc>
                <a:spcPct val="15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defendidos:</a:t>
            </a:r>
            <a:r>
              <a:rPr lang="pt-BR"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política,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r>
              <a:rPr lang="pt-BR"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individual,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jurídica,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à 	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propriedade,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racionalismo,</a:t>
            </a:r>
            <a:r>
              <a:rPr lang="pt-BR"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soberania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povos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direitos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naturais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homem.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755650" algn="l"/>
              </a:tabLst>
            </a:pP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Fatores</a:t>
            </a:r>
            <a:r>
              <a:rPr lang="pt-BR"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internos:</a:t>
            </a:r>
            <a:r>
              <a:rPr lang="pt-BR"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opressão</a:t>
            </a:r>
            <a:r>
              <a:rPr lang="pt-BR"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colonial,</a:t>
            </a:r>
            <a:r>
              <a:rPr lang="pt-BR"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pt-BR"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pt-BR"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camadas</a:t>
            </a:r>
            <a:r>
              <a:rPr lang="pt-BR"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pt-BR"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latin typeface="Arial" panose="020B0604020202020204" pitchFamily="34" charset="0"/>
                <a:cs typeface="Arial" panose="020B0604020202020204" pitchFamily="34" charset="0"/>
              </a:rPr>
              <a:t>intelectualizadas.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F9C3B1-DFF6-CDE8-3ED2-2BA7CA0646BF}"/>
              </a:ext>
            </a:extLst>
          </p:cNvPr>
          <p:cNvSpPr txBox="1"/>
          <p:nvPr/>
        </p:nvSpPr>
        <p:spPr>
          <a:xfrm>
            <a:off x="453451" y="311705"/>
            <a:ext cx="7896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  <a:tabLst>
                <a:tab pos="298450" algn="l"/>
              </a:tabLst>
            </a:pPr>
            <a:r>
              <a:rPr lang="pt-BR"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Revoltas</a:t>
            </a:r>
            <a:r>
              <a:rPr lang="pt-BR" sz="2800" spc="-3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coloniais</a:t>
            </a:r>
            <a:r>
              <a:rPr lang="pt-BR" sz="2800" spc="-5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800" spc="-45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emancipacionistas</a:t>
            </a:r>
          </a:p>
        </p:txBody>
      </p:sp>
    </p:spTree>
    <p:extLst>
      <p:ext uri="{BB962C8B-B14F-4D97-AF65-F5344CB8AC3E}">
        <p14:creationId xmlns:p14="http://schemas.microsoft.com/office/powerpoint/2010/main" val="4207520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2339</TotalTime>
  <Words>5587</Words>
  <Application>Microsoft Office PowerPoint</Application>
  <PresentationFormat>Widescreen</PresentationFormat>
  <Paragraphs>421</Paragraphs>
  <Slides>65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5" baseType="lpstr">
      <vt:lpstr>Aptos</vt:lpstr>
      <vt:lpstr>Aptos Display</vt:lpstr>
      <vt:lpstr>Arial</vt:lpstr>
      <vt:lpstr>Arial MT</vt:lpstr>
      <vt:lpstr>Calibri</vt:lpstr>
      <vt:lpstr>Google Sans</vt:lpstr>
      <vt:lpstr>Trebuchet MS</vt:lpstr>
      <vt:lpstr>Verdana</vt:lpstr>
      <vt:lpstr>Wingdings</vt:lpstr>
      <vt:lpstr>Tema do Office</vt:lpstr>
      <vt:lpstr> REALIDADE BRASILEIRA E ATUALIDADES  </vt:lpstr>
      <vt:lpstr>Apresentação do PowerPoint</vt:lpstr>
      <vt:lpstr>Apresentação do PowerPoint</vt:lpstr>
      <vt:lpstr>Apresentação do PowerPoint</vt:lpstr>
      <vt:lpstr>Periodização da História no Brasil </vt:lpstr>
      <vt:lpstr>Apresentação do PowerPoint</vt:lpstr>
      <vt:lpstr>Da Independência a República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 Independência a República  </vt:lpstr>
      <vt:lpstr>Da Independência a República  </vt:lpstr>
      <vt:lpstr>Fatos marcantes antes de Independência do Brasil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Partido Brasileiro  Facção Aristocrática</vt:lpstr>
      <vt:lpstr>Apresentação do PowerPoint</vt:lpstr>
      <vt:lpstr>Apresentação do PowerPoint</vt:lpstr>
      <vt:lpstr>Apresentação do PowerPoint</vt:lpstr>
      <vt:lpstr>Apresentação do PowerPoint</vt:lpstr>
      <vt:lpstr>Crise econômica brasileira do Primeiro Reinado </vt:lpstr>
      <vt:lpstr>Fatores da crise política </vt:lpstr>
      <vt:lpstr>Apresentação do PowerPoint</vt:lpstr>
      <vt:lpstr>Apresentação do PowerPoint</vt:lpstr>
      <vt:lpstr>Apresentação do PowerPoint</vt:lpstr>
      <vt:lpstr>Apresentação do PowerPoint</vt:lpstr>
      <vt:lpstr>REVOLTAS REGENCIAIS</vt:lpstr>
      <vt:lpstr>EXERCÍCIOS</vt:lpstr>
      <vt:lpstr>Apresentação do PowerPoint</vt:lpstr>
      <vt:lpstr>Apresentação do PowerPoint</vt:lpstr>
      <vt:lpstr>Apresentação do PowerPoint</vt:lpstr>
      <vt:lpstr>GABARITO </vt:lpstr>
      <vt:lpstr>Apresentação do PowerPoint</vt:lpstr>
      <vt:lpstr>O SIGNIFICADO HISTÓRICO DO SEGUNDO REINADO</vt:lpstr>
      <vt:lpstr>Apresentação do PowerPoint</vt:lpstr>
      <vt:lpstr>“PARLAMENTARISMO ÀS AVESSAS”</vt:lpstr>
      <vt:lpstr>ECONOMIA: PERMANÊNCIAS ( agrário exportador e escravidão )  E MUDANÇAS (cidades urbanizadas e trabalhadores assalariados – Trazer trabalhador europeu – Católico e Branco) </vt:lpstr>
      <vt:lpstr>Apresentação do PowerPoint</vt:lpstr>
      <vt:lpstr>Apresentação do PowerPoint</vt:lpstr>
      <vt:lpstr>Apresentação do PowerPoint</vt:lpstr>
      <vt:lpstr>MODERNIZAÇÃO URBANA E MUDANÇA DE HÁBITOS</vt:lpstr>
      <vt:lpstr>A REBELIÃO PRAIEIRA (1848)</vt:lpstr>
      <vt:lpstr>A GUERRA DO PARAGUAI (1864-  1870) Motivos da Guerra – Geopolítica </vt:lpstr>
      <vt:lpstr>A PROCLAMAÇÃO DA REPÚBLICA</vt:lpstr>
      <vt:lpstr>A PROCLAMAÇÃO DA REPÚBLICA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Ronaldo Fernandes</dc:creator>
  <cp:lastModifiedBy>Ronaldo Fernandes</cp:lastModifiedBy>
  <cp:revision>1</cp:revision>
  <dcterms:created xsi:type="dcterms:W3CDTF">2024-07-18T16:47:11Z</dcterms:created>
  <dcterms:modified xsi:type="dcterms:W3CDTF">2024-07-29T21:17:43Z</dcterms:modified>
</cp:coreProperties>
</file>