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10.jpg" ContentType="image/jpg"/>
  <Override PartName="/ppt/media/image11.jpg" ContentType="image/jpg"/>
  <Override PartName="/ppt/media/image13.jpg" ContentType="image/jpg"/>
  <Override PartName="/ppt/media/image14.jpg" ContentType="image/jpg"/>
  <Override PartName="/ppt/media/image17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6.jpg" ContentType="image/jpg"/>
  <Override PartName="/ppt/media/image28.jpg" ContentType="image/jpg"/>
  <Override PartName="/ppt/media/image29.jpg" ContentType="image/jpg"/>
  <Override PartName="/ppt/media/image30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35"/>
  </p:notesMasterIdLst>
  <p:sldIdLst>
    <p:sldId id="258" r:id="rId2"/>
    <p:sldId id="322" r:id="rId3"/>
    <p:sldId id="323" r:id="rId4"/>
    <p:sldId id="352" r:id="rId5"/>
    <p:sldId id="324" r:id="rId6"/>
    <p:sldId id="325" r:id="rId7"/>
    <p:sldId id="326" r:id="rId8"/>
    <p:sldId id="327" r:id="rId9"/>
    <p:sldId id="328" r:id="rId10"/>
    <p:sldId id="351" r:id="rId11"/>
    <p:sldId id="329" r:id="rId12"/>
    <p:sldId id="353" r:id="rId13"/>
    <p:sldId id="354" r:id="rId14"/>
    <p:sldId id="355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C593F-C656-47AC-8157-8D199E3CF773}" v="150" dt="2024-07-27T01:04:51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aldo Fernandes" userId="01f15fd40fc47ae6" providerId="LiveId" clId="{C95C593F-C656-47AC-8157-8D199E3CF773}"/>
    <pc:docChg chg="undo custSel addSld delSld modSld sldOrd">
      <pc:chgData name="Ronaldo Fernandes" userId="01f15fd40fc47ae6" providerId="LiveId" clId="{C95C593F-C656-47AC-8157-8D199E3CF773}" dt="2024-07-27T01:04:59.362" v="4026" actId="1076"/>
      <pc:docMkLst>
        <pc:docMk/>
      </pc:docMkLst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632838128" sldId="25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76803506" sldId="257"/>
        </pc:sldMkLst>
      </pc:sldChg>
      <pc:sldChg chg="addSp delSp modSp mod">
        <pc:chgData name="Ronaldo Fernandes" userId="01f15fd40fc47ae6" providerId="LiveId" clId="{C95C593F-C656-47AC-8157-8D199E3CF773}" dt="2024-07-27T01:04:59.362" v="4026" actId="1076"/>
        <pc:sldMkLst>
          <pc:docMk/>
          <pc:sldMk cId="3065705683" sldId="258"/>
        </pc:sldMkLst>
        <pc:spChg chg="mod">
          <ac:chgData name="Ronaldo Fernandes" userId="01f15fd40fc47ae6" providerId="LiveId" clId="{C95C593F-C656-47AC-8157-8D199E3CF773}" dt="2024-07-23T12:34:36.264" v="88" actId="20577"/>
          <ac:spMkLst>
            <pc:docMk/>
            <pc:sldMk cId="3065705683" sldId="258"/>
            <ac:spMk id="3" creationId="{7A7203E4-7556-CFDD-86CF-DB6BC7EEFEB3}"/>
          </ac:spMkLst>
        </pc:spChg>
        <pc:spChg chg="add mod">
          <ac:chgData name="Ronaldo Fernandes" userId="01f15fd40fc47ae6" providerId="LiveId" clId="{C95C593F-C656-47AC-8157-8D199E3CF773}" dt="2024-07-27T00:13:18.565" v="4013"/>
          <ac:spMkLst>
            <pc:docMk/>
            <pc:sldMk cId="3065705683" sldId="258"/>
            <ac:spMk id="4" creationId="{5F2517A7-4DCD-9138-4600-082561616CB1}"/>
          </ac:spMkLst>
        </pc:spChg>
        <pc:picChg chg="add del mod">
          <ac:chgData name="Ronaldo Fernandes" userId="01f15fd40fc47ae6" providerId="LiveId" clId="{C95C593F-C656-47AC-8157-8D199E3CF773}" dt="2024-07-27T00:16:09.891" v="4019" actId="21"/>
          <ac:picMkLst>
            <pc:docMk/>
            <pc:sldMk cId="3065705683" sldId="258"/>
            <ac:picMk id="7" creationId="{D63236CC-B199-36AC-0464-D229904A23BD}"/>
          </ac:picMkLst>
        </pc:picChg>
        <pc:picChg chg="add mod">
          <ac:chgData name="Ronaldo Fernandes" userId="01f15fd40fc47ae6" providerId="LiveId" clId="{C95C593F-C656-47AC-8157-8D199E3CF773}" dt="2024-07-27T01:04:59.362" v="4026" actId="1076"/>
          <ac:picMkLst>
            <pc:docMk/>
            <pc:sldMk cId="3065705683" sldId="258"/>
            <ac:picMk id="7" creationId="{F4230454-DFAD-14E5-0AEF-6EBCB28FA808}"/>
          </ac:picMkLst>
        </pc:picChg>
        <pc:picChg chg="del mod">
          <ac:chgData name="Ronaldo Fernandes" userId="01f15fd40fc47ae6" providerId="LiveId" clId="{C95C593F-C656-47AC-8157-8D199E3CF773}" dt="2024-07-23T12:39:49.864" v="90" actId="478"/>
          <ac:picMkLst>
            <pc:docMk/>
            <pc:sldMk cId="3065705683" sldId="258"/>
            <ac:picMk id="10" creationId="{526284A6-1E2B-680B-507E-BE8B358FD97C}"/>
          </ac:picMkLst>
        </pc:picChg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777977536" sldId="25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204976473" sldId="26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719522951" sldId="26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243168357" sldId="26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92401189" sldId="26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528242710" sldId="26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160359197" sldId="26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795890669" sldId="26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462698227" sldId="26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334689924" sldId="26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438028420" sldId="26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083268469" sldId="27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18946113" sldId="27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607397550" sldId="27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135976785" sldId="27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406745817" sldId="27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999108802" sldId="27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468496313" sldId="27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956153825" sldId="27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483377107" sldId="27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075440149" sldId="28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873859645" sldId="28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551082044" sldId="28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668815579" sldId="28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981497617" sldId="28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808898961" sldId="28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187294269" sldId="28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712681052" sldId="28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59260787" sldId="28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044805488" sldId="28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597311503" sldId="29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78044477" sldId="29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892230308" sldId="29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153524540" sldId="29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517141150" sldId="29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885716384" sldId="29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766940373" sldId="29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954536544" sldId="29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176921526" sldId="29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297836004" sldId="29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268846923" sldId="30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655564968" sldId="30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994458519" sldId="30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692137640" sldId="30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771763413" sldId="30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25707933" sldId="30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657939943" sldId="30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316656838" sldId="30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407354364" sldId="30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146855092" sldId="30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122059904" sldId="31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266939928" sldId="311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678847643" sldId="312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1190527091" sldId="313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981776849" sldId="314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8621817" sldId="315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2100255418" sldId="316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266317644" sldId="317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4207520517" sldId="318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661292541" sldId="319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863788028" sldId="320"/>
        </pc:sldMkLst>
      </pc:sldChg>
      <pc:sldChg chg="del">
        <pc:chgData name="Ronaldo Fernandes" userId="01f15fd40fc47ae6" providerId="LiveId" clId="{C95C593F-C656-47AC-8157-8D199E3CF773}" dt="2024-07-23T16:19:16.191" v="447" actId="47"/>
        <pc:sldMkLst>
          <pc:docMk/>
          <pc:sldMk cId="309045115" sldId="321"/>
        </pc:sldMkLst>
      </pc:sldChg>
      <pc:sldChg chg="addSp delSp modSp new mod">
        <pc:chgData name="Ronaldo Fernandes" userId="01f15fd40fc47ae6" providerId="LiveId" clId="{C95C593F-C656-47AC-8157-8D199E3CF773}" dt="2024-07-23T13:02:21.412" v="98"/>
        <pc:sldMkLst>
          <pc:docMk/>
          <pc:sldMk cId="966410911" sldId="322"/>
        </pc:sldMkLst>
        <pc:spChg chg="del">
          <ac:chgData name="Ronaldo Fernandes" userId="01f15fd40fc47ae6" providerId="LiveId" clId="{C95C593F-C656-47AC-8157-8D199E3CF773}" dt="2024-07-23T13:00:46.531" v="92" actId="478"/>
          <ac:spMkLst>
            <pc:docMk/>
            <pc:sldMk cId="966410911" sldId="322"/>
            <ac:spMk id="2" creationId="{F7D49BFE-6311-5F5F-9E94-CFA3CA88C7A3}"/>
          </ac:spMkLst>
        </pc:spChg>
        <pc:spChg chg="del">
          <ac:chgData name="Ronaldo Fernandes" userId="01f15fd40fc47ae6" providerId="LiveId" clId="{C95C593F-C656-47AC-8157-8D199E3CF773}" dt="2024-07-23T13:00:49.894" v="93" actId="478"/>
          <ac:spMkLst>
            <pc:docMk/>
            <pc:sldMk cId="966410911" sldId="322"/>
            <ac:spMk id="3" creationId="{154FEF80-E647-2966-6C99-679CBD4769FB}"/>
          </ac:spMkLst>
        </pc:spChg>
        <pc:spChg chg="mod">
          <ac:chgData name="Ronaldo Fernandes" userId="01f15fd40fc47ae6" providerId="LiveId" clId="{C95C593F-C656-47AC-8157-8D199E3CF773}" dt="2024-07-23T13:00:50.804" v="94"/>
          <ac:spMkLst>
            <pc:docMk/>
            <pc:sldMk cId="966410911" sldId="322"/>
            <ac:spMk id="8" creationId="{D1D43C72-7A34-B5E3-B5CD-B069F5894527}"/>
          </ac:spMkLst>
        </pc:spChg>
        <pc:spChg chg="mod">
          <ac:chgData name="Ronaldo Fernandes" userId="01f15fd40fc47ae6" providerId="LiveId" clId="{C95C593F-C656-47AC-8157-8D199E3CF773}" dt="2024-07-23T13:00:50.804" v="94"/>
          <ac:spMkLst>
            <pc:docMk/>
            <pc:sldMk cId="966410911" sldId="322"/>
            <ac:spMk id="11" creationId="{8BC25761-CB6B-FA7D-368A-FFCF7C6DEE82}"/>
          </ac:spMkLst>
        </pc:spChg>
        <pc:spChg chg="mod">
          <ac:chgData name="Ronaldo Fernandes" userId="01f15fd40fc47ae6" providerId="LiveId" clId="{C95C593F-C656-47AC-8157-8D199E3CF773}" dt="2024-07-23T13:00:50.804" v="94"/>
          <ac:spMkLst>
            <pc:docMk/>
            <pc:sldMk cId="966410911" sldId="322"/>
            <ac:spMk id="14" creationId="{FEF804EE-B0CA-94F7-F500-8BC20FC2C2EB}"/>
          </ac:spMkLst>
        </pc:spChg>
        <pc:spChg chg="mod">
          <ac:chgData name="Ronaldo Fernandes" userId="01f15fd40fc47ae6" providerId="LiveId" clId="{C95C593F-C656-47AC-8157-8D199E3CF773}" dt="2024-07-23T13:00:50.804" v="94"/>
          <ac:spMkLst>
            <pc:docMk/>
            <pc:sldMk cId="966410911" sldId="322"/>
            <ac:spMk id="17" creationId="{B4998F58-3A9A-555E-6A1E-2DA664556F1B}"/>
          </ac:spMkLst>
        </pc:spChg>
        <pc:grpChg chg="add mod">
          <ac:chgData name="Ronaldo Fernandes" userId="01f15fd40fc47ae6" providerId="LiveId" clId="{C95C593F-C656-47AC-8157-8D199E3CF773}" dt="2024-07-23T13:00:50.804" v="94"/>
          <ac:grpSpMkLst>
            <pc:docMk/>
            <pc:sldMk cId="966410911" sldId="322"/>
            <ac:grpSpMk id="4" creationId="{7B55BD6F-F37E-FC42-7DA1-3F4C37F35842}"/>
          </ac:grpSpMkLst>
        </pc:grp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5" creationId="{1A27512C-0369-38DB-3B38-59FDE14B8996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6" creationId="{2CF42734-C531-88A4-918E-CEC385E845D1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7" creationId="{A95C617B-6391-9D1F-7963-B38570D89AE3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9" creationId="{110BF494-BB95-051D-D512-36E3753E5C89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10" creationId="{BC6E6AC9-95A8-C521-E3A6-78ED0DA83CCE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12" creationId="{96FCC88F-3C00-85DD-A1BD-81E4D629CC5E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13" creationId="{2BE7F6CD-8AC5-B2CB-EED6-38373A8D5804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15" creationId="{29E2ABE5-C285-EF69-F88E-30F599C9E90E}"/>
          </ac:picMkLst>
        </pc:picChg>
        <pc:picChg chg="mod">
          <ac:chgData name="Ronaldo Fernandes" userId="01f15fd40fc47ae6" providerId="LiveId" clId="{C95C593F-C656-47AC-8157-8D199E3CF773}" dt="2024-07-23T13:00:50.804" v="94"/>
          <ac:picMkLst>
            <pc:docMk/>
            <pc:sldMk cId="966410911" sldId="322"/>
            <ac:picMk id="16" creationId="{32682EB2-547A-2091-3428-67E6C484A3F8}"/>
          </ac:picMkLst>
        </pc:picChg>
        <pc:picChg chg="add mod">
          <ac:chgData name="Ronaldo Fernandes" userId="01f15fd40fc47ae6" providerId="LiveId" clId="{C95C593F-C656-47AC-8157-8D199E3CF773}" dt="2024-07-23T13:01:51.270" v="95"/>
          <ac:picMkLst>
            <pc:docMk/>
            <pc:sldMk cId="966410911" sldId="322"/>
            <ac:picMk id="18" creationId="{BE05580C-5290-338B-DE98-E9FE673448E4}"/>
          </ac:picMkLst>
        </pc:picChg>
        <pc:picChg chg="add mod">
          <ac:chgData name="Ronaldo Fernandes" userId="01f15fd40fc47ae6" providerId="LiveId" clId="{C95C593F-C656-47AC-8157-8D199E3CF773}" dt="2024-07-23T13:02:00.327" v="96"/>
          <ac:picMkLst>
            <pc:docMk/>
            <pc:sldMk cId="966410911" sldId="322"/>
            <ac:picMk id="19" creationId="{829E2E9C-87E6-81DD-BEB8-078BF7F41811}"/>
          </ac:picMkLst>
        </pc:picChg>
        <pc:picChg chg="add mod">
          <ac:chgData name="Ronaldo Fernandes" userId="01f15fd40fc47ae6" providerId="LiveId" clId="{C95C593F-C656-47AC-8157-8D199E3CF773}" dt="2024-07-23T13:02:11.222" v="97"/>
          <ac:picMkLst>
            <pc:docMk/>
            <pc:sldMk cId="966410911" sldId="322"/>
            <ac:picMk id="20" creationId="{E91DB44B-DC88-0003-7B70-B1CF014FEF73}"/>
          </ac:picMkLst>
        </pc:picChg>
        <pc:picChg chg="add mod">
          <ac:chgData name="Ronaldo Fernandes" userId="01f15fd40fc47ae6" providerId="LiveId" clId="{C95C593F-C656-47AC-8157-8D199E3CF773}" dt="2024-07-23T13:02:21.412" v="98"/>
          <ac:picMkLst>
            <pc:docMk/>
            <pc:sldMk cId="966410911" sldId="322"/>
            <ac:picMk id="21" creationId="{26ADCE7A-220F-1A3C-34AE-AD1D14587DBD}"/>
          </ac:picMkLst>
        </pc:picChg>
      </pc:sldChg>
      <pc:sldChg chg="addSp delSp modSp new mod">
        <pc:chgData name="Ronaldo Fernandes" userId="01f15fd40fc47ae6" providerId="LiveId" clId="{C95C593F-C656-47AC-8157-8D199E3CF773}" dt="2024-07-23T13:02:43.513" v="102"/>
        <pc:sldMkLst>
          <pc:docMk/>
          <pc:sldMk cId="855566673" sldId="323"/>
        </pc:sldMkLst>
        <pc:spChg chg="del">
          <ac:chgData name="Ronaldo Fernandes" userId="01f15fd40fc47ae6" providerId="LiveId" clId="{C95C593F-C656-47AC-8157-8D199E3CF773}" dt="2024-07-23T13:02:28.383" v="100" actId="478"/>
          <ac:spMkLst>
            <pc:docMk/>
            <pc:sldMk cId="855566673" sldId="323"/>
            <ac:spMk id="2" creationId="{FE83E52C-DE06-D5D1-A5C8-6C649E448973}"/>
          </ac:spMkLst>
        </pc:spChg>
        <pc:spChg chg="del">
          <ac:chgData name="Ronaldo Fernandes" userId="01f15fd40fc47ae6" providerId="LiveId" clId="{C95C593F-C656-47AC-8157-8D199E3CF773}" dt="2024-07-23T13:02:32.870" v="101" actId="478"/>
          <ac:spMkLst>
            <pc:docMk/>
            <pc:sldMk cId="855566673" sldId="323"/>
            <ac:spMk id="3" creationId="{189B1E60-0453-9C06-AE0E-C9A6F2896E95}"/>
          </ac:spMkLst>
        </pc:spChg>
        <pc:grpChg chg="add mod">
          <ac:chgData name="Ronaldo Fernandes" userId="01f15fd40fc47ae6" providerId="LiveId" clId="{C95C593F-C656-47AC-8157-8D199E3CF773}" dt="2024-07-23T13:02:43.513" v="102"/>
          <ac:grpSpMkLst>
            <pc:docMk/>
            <pc:sldMk cId="855566673" sldId="323"/>
            <ac:grpSpMk id="4" creationId="{639A3A8A-A8BC-864E-2E58-D7F558275DCC}"/>
          </ac:grpSpMkLst>
        </pc:grpChg>
        <pc:picChg chg="mod">
          <ac:chgData name="Ronaldo Fernandes" userId="01f15fd40fc47ae6" providerId="LiveId" clId="{C95C593F-C656-47AC-8157-8D199E3CF773}" dt="2024-07-23T13:02:43.513" v="102"/>
          <ac:picMkLst>
            <pc:docMk/>
            <pc:sldMk cId="855566673" sldId="323"/>
            <ac:picMk id="5" creationId="{4185A6B7-61E8-884C-C8F8-0FE9C67E8FEA}"/>
          </ac:picMkLst>
        </pc:picChg>
        <pc:picChg chg="mod">
          <ac:chgData name="Ronaldo Fernandes" userId="01f15fd40fc47ae6" providerId="LiveId" clId="{C95C593F-C656-47AC-8157-8D199E3CF773}" dt="2024-07-23T13:02:43.513" v="102"/>
          <ac:picMkLst>
            <pc:docMk/>
            <pc:sldMk cId="855566673" sldId="323"/>
            <ac:picMk id="6" creationId="{5B54B320-EE91-52DC-E4BC-52F4A8AC6EBE}"/>
          </ac:picMkLst>
        </pc:picChg>
      </pc:sldChg>
      <pc:sldChg chg="addSp delSp modSp new mod">
        <pc:chgData name="Ronaldo Fernandes" userId="01f15fd40fc47ae6" providerId="LiveId" clId="{C95C593F-C656-47AC-8157-8D199E3CF773}" dt="2024-07-24T14:48:26.013" v="1218" actId="13926"/>
        <pc:sldMkLst>
          <pc:docMk/>
          <pc:sldMk cId="4268678226" sldId="324"/>
        </pc:sldMkLst>
        <pc:spChg chg="del">
          <ac:chgData name="Ronaldo Fernandes" userId="01f15fd40fc47ae6" providerId="LiveId" clId="{C95C593F-C656-47AC-8157-8D199E3CF773}" dt="2024-07-23T13:02:49.448" v="104" actId="478"/>
          <ac:spMkLst>
            <pc:docMk/>
            <pc:sldMk cId="4268678226" sldId="324"/>
            <ac:spMk id="2" creationId="{3C6DBD1C-AC31-C40F-351C-4ED4FF57BD2C}"/>
          </ac:spMkLst>
        </pc:spChg>
        <pc:spChg chg="del">
          <ac:chgData name="Ronaldo Fernandes" userId="01f15fd40fc47ae6" providerId="LiveId" clId="{C95C593F-C656-47AC-8157-8D199E3CF773}" dt="2024-07-23T13:02:50.859" v="105" actId="478"/>
          <ac:spMkLst>
            <pc:docMk/>
            <pc:sldMk cId="4268678226" sldId="324"/>
            <ac:spMk id="3" creationId="{E658DE36-D55A-391B-0F03-732369AC2469}"/>
          </ac:spMkLst>
        </pc:spChg>
        <pc:spChg chg="add mod">
          <ac:chgData name="Ronaldo Fernandes" userId="01f15fd40fc47ae6" providerId="LiveId" clId="{C95C593F-C656-47AC-8157-8D199E3CF773}" dt="2024-07-24T14:48:26.013" v="1218" actId="13926"/>
          <ac:spMkLst>
            <pc:docMk/>
            <pc:sldMk cId="4268678226" sldId="324"/>
            <ac:spMk id="4" creationId="{CECC2452-3AF3-FF6F-0258-8E6AEDD98AF7}"/>
          </ac:spMkLst>
        </pc:spChg>
        <pc:spChg chg="add mod">
          <ac:chgData name="Ronaldo Fernandes" userId="01f15fd40fc47ae6" providerId="LiveId" clId="{C95C593F-C656-47AC-8157-8D199E3CF773}" dt="2024-07-23T13:11:55.918" v="265" actId="1076"/>
          <ac:spMkLst>
            <pc:docMk/>
            <pc:sldMk cId="4268678226" sldId="324"/>
            <ac:spMk id="5" creationId="{0E61D3C9-9BDB-A483-90BD-D52E71CB83C3}"/>
          </ac:spMkLst>
        </pc:spChg>
        <pc:spChg chg="add mod">
          <ac:chgData name="Ronaldo Fernandes" userId="01f15fd40fc47ae6" providerId="LiveId" clId="{C95C593F-C656-47AC-8157-8D199E3CF773}" dt="2024-07-23T13:12:12.171" v="267"/>
          <ac:spMkLst>
            <pc:docMk/>
            <pc:sldMk cId="4268678226" sldId="324"/>
            <ac:spMk id="7" creationId="{5512A655-AF0E-0217-6C9F-BA5EECAB18DA}"/>
          </ac:spMkLst>
        </pc:spChg>
        <pc:picChg chg="add mod">
          <ac:chgData name="Ronaldo Fernandes" userId="01f15fd40fc47ae6" providerId="LiveId" clId="{C95C593F-C656-47AC-8157-8D199E3CF773}" dt="2024-07-23T13:03:49.165" v="112" actId="14100"/>
          <ac:picMkLst>
            <pc:docMk/>
            <pc:sldMk cId="4268678226" sldId="324"/>
            <ac:picMk id="6" creationId="{A6E62F95-741A-B018-0FD3-E7850F99ED19}"/>
          </ac:picMkLst>
        </pc:picChg>
      </pc:sldChg>
      <pc:sldChg chg="addSp delSp modSp new mod">
        <pc:chgData name="Ronaldo Fernandes" userId="01f15fd40fc47ae6" providerId="LiveId" clId="{C95C593F-C656-47AC-8157-8D199E3CF773}" dt="2024-07-24T14:01:01.359" v="510" actId="5793"/>
        <pc:sldMkLst>
          <pc:docMk/>
          <pc:sldMk cId="3353565004" sldId="325"/>
        </pc:sldMkLst>
        <pc:spChg chg="del">
          <ac:chgData name="Ronaldo Fernandes" userId="01f15fd40fc47ae6" providerId="LiveId" clId="{C95C593F-C656-47AC-8157-8D199E3CF773}" dt="2024-07-23T13:03:55.446" v="114" actId="478"/>
          <ac:spMkLst>
            <pc:docMk/>
            <pc:sldMk cId="3353565004" sldId="325"/>
            <ac:spMk id="2" creationId="{550CC76F-0F4A-474F-EFD2-BAAF799A3EB0}"/>
          </ac:spMkLst>
        </pc:spChg>
        <pc:spChg chg="del">
          <ac:chgData name="Ronaldo Fernandes" userId="01f15fd40fc47ae6" providerId="LiveId" clId="{C95C593F-C656-47AC-8157-8D199E3CF773}" dt="2024-07-23T13:03:57.281" v="115" actId="478"/>
          <ac:spMkLst>
            <pc:docMk/>
            <pc:sldMk cId="3353565004" sldId="325"/>
            <ac:spMk id="3" creationId="{4666E49D-616F-BD78-6F69-0BF9FF052AAB}"/>
          </ac:spMkLst>
        </pc:spChg>
        <pc:spChg chg="add mod">
          <ac:chgData name="Ronaldo Fernandes" userId="01f15fd40fc47ae6" providerId="LiveId" clId="{C95C593F-C656-47AC-8157-8D199E3CF773}" dt="2024-07-23T13:05:13.862" v="121" actId="1076"/>
          <ac:spMkLst>
            <pc:docMk/>
            <pc:sldMk cId="3353565004" sldId="325"/>
            <ac:spMk id="5" creationId="{7B9B12C0-1D47-E507-9BFA-A6813B38FC70}"/>
          </ac:spMkLst>
        </pc:spChg>
        <pc:spChg chg="add mod">
          <ac:chgData name="Ronaldo Fernandes" userId="01f15fd40fc47ae6" providerId="LiveId" clId="{C95C593F-C656-47AC-8157-8D199E3CF773}" dt="2024-07-24T14:01:01.359" v="510" actId="5793"/>
          <ac:spMkLst>
            <pc:docMk/>
            <pc:sldMk cId="3353565004" sldId="325"/>
            <ac:spMk id="6" creationId="{846760B3-EBFE-F892-8C7E-48132DEC0262}"/>
          </ac:spMkLst>
        </pc:spChg>
        <pc:spChg chg="add mod">
          <ac:chgData name="Ronaldo Fernandes" userId="01f15fd40fc47ae6" providerId="LiveId" clId="{C95C593F-C656-47AC-8157-8D199E3CF773}" dt="2024-07-23T13:12:15.335" v="268"/>
          <ac:spMkLst>
            <pc:docMk/>
            <pc:sldMk cId="3353565004" sldId="325"/>
            <ac:spMk id="7" creationId="{ED77E84A-086A-52A3-60F2-A703F5E029BA}"/>
          </ac:spMkLst>
        </pc:spChg>
        <pc:picChg chg="add mod">
          <ac:chgData name="Ronaldo Fernandes" userId="01f15fd40fc47ae6" providerId="LiveId" clId="{C95C593F-C656-47AC-8157-8D199E3CF773}" dt="2024-07-23T13:04:19.145" v="116"/>
          <ac:picMkLst>
            <pc:docMk/>
            <pc:sldMk cId="3353565004" sldId="325"/>
            <ac:picMk id="4" creationId="{416573FC-BE3C-C009-A6D5-749FA308DEE5}"/>
          </ac:picMkLst>
        </pc:picChg>
      </pc:sldChg>
      <pc:sldChg chg="addSp delSp modSp new mod">
        <pc:chgData name="Ronaldo Fernandes" userId="01f15fd40fc47ae6" providerId="LiveId" clId="{C95C593F-C656-47AC-8157-8D199E3CF773}" dt="2024-07-23T13:10:59.881" v="261" actId="13926"/>
        <pc:sldMkLst>
          <pc:docMk/>
          <pc:sldMk cId="2297452520" sldId="326"/>
        </pc:sldMkLst>
        <pc:spChg chg="del">
          <ac:chgData name="Ronaldo Fernandes" userId="01f15fd40fc47ae6" providerId="LiveId" clId="{C95C593F-C656-47AC-8157-8D199E3CF773}" dt="2024-07-23T13:05:45.992" v="125" actId="478"/>
          <ac:spMkLst>
            <pc:docMk/>
            <pc:sldMk cId="2297452520" sldId="326"/>
            <ac:spMk id="2" creationId="{57B73D01-1348-C62B-6344-EF25BC960C04}"/>
          </ac:spMkLst>
        </pc:spChg>
        <pc:spChg chg="del">
          <ac:chgData name="Ronaldo Fernandes" userId="01f15fd40fc47ae6" providerId="LiveId" clId="{C95C593F-C656-47AC-8157-8D199E3CF773}" dt="2024-07-23T13:05:47.882" v="126" actId="478"/>
          <ac:spMkLst>
            <pc:docMk/>
            <pc:sldMk cId="2297452520" sldId="326"/>
            <ac:spMk id="3" creationId="{6FD6FD13-2DED-619B-E549-A777FC9180A4}"/>
          </ac:spMkLst>
        </pc:spChg>
        <pc:spChg chg="add mod">
          <ac:chgData name="Ronaldo Fernandes" userId="01f15fd40fc47ae6" providerId="LiveId" clId="{C95C593F-C656-47AC-8157-8D199E3CF773}" dt="2024-07-23T13:10:17.050" v="256" actId="1076"/>
          <ac:spMkLst>
            <pc:docMk/>
            <pc:sldMk cId="2297452520" sldId="326"/>
            <ac:spMk id="4" creationId="{BFF00431-DA8B-ABCB-C758-B239DBCE17F1}"/>
          </ac:spMkLst>
        </pc:spChg>
        <pc:spChg chg="add del mod">
          <ac:chgData name="Ronaldo Fernandes" userId="01f15fd40fc47ae6" providerId="LiveId" clId="{C95C593F-C656-47AC-8157-8D199E3CF773}" dt="2024-07-23T13:10:24.299" v="258" actId="21"/>
          <ac:spMkLst>
            <pc:docMk/>
            <pc:sldMk cId="2297452520" sldId="326"/>
            <ac:spMk id="5" creationId="{AFFB0A26-396E-C870-065E-D978F02D49EF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8" creationId="{DB32DAC7-789C-7A5D-8BD2-CE2B6F9DA2DC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9" creationId="{D09C3A88-2B9F-185B-02AD-D5328116A453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0" creationId="{6B014C0B-238F-9E35-CE80-3C1D8F21721B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3" creationId="{80008FEE-D91C-BD6D-6941-4CE15A3D8A9D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4" creationId="{C5BE4554-A4CF-DD20-5157-50C1286F5493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5" creationId="{54A791D2-4094-645C-0685-B4CE4FB18B17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8" creationId="{434074E7-BD8B-3B75-48E5-4BEB3683AB10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19" creationId="{C0344A0C-A708-CAFA-9948-741E519311DD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0" creationId="{420C3D49-CFC0-2186-269A-58056C0C8875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2" creationId="{E54C5AAB-0ECC-6BA7-E003-E1F4CECB83A7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3" creationId="{53F5A1FA-0904-A004-9D49-41F166008BDD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4" creationId="{DB666FFB-3F7F-20DF-D544-CE5329D7D347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7" creationId="{86477B3D-A59A-A16A-2587-07C96B1A1E56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8" creationId="{3F59EE2E-2280-2838-B105-97DEB28D38B8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29" creationId="{C320434E-5ED4-DD0D-66A8-63BFB9929FF3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32" creationId="{59B1D6E9-B166-AECB-7C24-67D1CA30252A}"/>
          </ac:spMkLst>
        </pc:spChg>
        <pc:spChg chg="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33" creationId="{0ECCF31A-8980-5041-4EC2-B285978B8296}"/>
          </ac:spMkLst>
        </pc:spChg>
        <pc:spChg chg="add mod">
          <ac:chgData name="Ronaldo Fernandes" userId="01f15fd40fc47ae6" providerId="LiveId" clId="{C95C593F-C656-47AC-8157-8D199E3CF773}" dt="2024-07-23T13:06:44.089" v="128"/>
          <ac:spMkLst>
            <pc:docMk/>
            <pc:sldMk cId="2297452520" sldId="326"/>
            <ac:spMk id="34" creationId="{8AD278F1-7320-36D5-DFF4-6F97AF13EEB2}"/>
          </ac:spMkLst>
        </pc:spChg>
        <pc:spChg chg="add del mod">
          <ac:chgData name="Ronaldo Fernandes" userId="01f15fd40fc47ae6" providerId="LiveId" clId="{C95C593F-C656-47AC-8157-8D199E3CF773}" dt="2024-07-23T13:10:13.367" v="253" actId="22"/>
          <ac:spMkLst>
            <pc:docMk/>
            <pc:sldMk cId="2297452520" sldId="326"/>
            <ac:spMk id="36" creationId="{3A130086-3FB0-6D1F-2640-5EF9DEA39E3B}"/>
          </ac:spMkLst>
        </pc:spChg>
        <pc:spChg chg="add mod">
          <ac:chgData name="Ronaldo Fernandes" userId="01f15fd40fc47ae6" providerId="LiveId" clId="{C95C593F-C656-47AC-8157-8D199E3CF773}" dt="2024-07-23T13:10:59.881" v="261" actId="13926"/>
          <ac:spMkLst>
            <pc:docMk/>
            <pc:sldMk cId="2297452520" sldId="326"/>
            <ac:spMk id="37" creationId="{92CFDBC6-7A77-C7B1-9B27-22B2FE3DF633}"/>
          </ac:spMkLst>
        </pc:s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6" creationId="{AEF9C0B4-92C5-D43F-0ABE-F9F2D329FA09}"/>
          </ac:grpSpMkLst>
        </pc:gr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11" creationId="{D264A76D-347B-EE29-5A4D-B19BD39CADCD}"/>
          </ac:grpSpMkLst>
        </pc:gr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16" creationId="{910BBA9B-30BA-FFFF-C9BD-CF9C8A2FC294}"/>
          </ac:grpSpMkLst>
        </pc:gr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21" creationId="{631FE23F-CFF9-4931-E179-669D0813AF79}"/>
          </ac:grpSpMkLst>
        </pc:gr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25" creationId="{14703CA4-3D96-704D-57A0-6B7BA46C2185}"/>
          </ac:grpSpMkLst>
        </pc:grpChg>
        <pc:grpChg chg="add mod">
          <ac:chgData name="Ronaldo Fernandes" userId="01f15fd40fc47ae6" providerId="LiveId" clId="{C95C593F-C656-47AC-8157-8D199E3CF773}" dt="2024-07-23T13:06:44.089" v="128"/>
          <ac:grpSpMkLst>
            <pc:docMk/>
            <pc:sldMk cId="2297452520" sldId="326"/>
            <ac:grpSpMk id="30" creationId="{43067331-BDB3-2CB9-7D47-EEA291018BE2}"/>
          </ac:grpSpMkLst>
        </pc:grpChg>
        <pc:picChg chg="mod">
          <ac:chgData name="Ronaldo Fernandes" userId="01f15fd40fc47ae6" providerId="LiveId" clId="{C95C593F-C656-47AC-8157-8D199E3CF773}" dt="2024-07-23T13:06:44.089" v="128"/>
          <ac:picMkLst>
            <pc:docMk/>
            <pc:sldMk cId="2297452520" sldId="326"/>
            <ac:picMk id="7" creationId="{C6F31B8E-A2E0-D779-502B-DA420C871642}"/>
          </ac:picMkLst>
        </pc:picChg>
        <pc:picChg chg="mod">
          <ac:chgData name="Ronaldo Fernandes" userId="01f15fd40fc47ae6" providerId="LiveId" clId="{C95C593F-C656-47AC-8157-8D199E3CF773}" dt="2024-07-23T13:06:44.089" v="128"/>
          <ac:picMkLst>
            <pc:docMk/>
            <pc:sldMk cId="2297452520" sldId="326"/>
            <ac:picMk id="12" creationId="{87163310-B77D-E6B4-68A7-9B3FFEADF407}"/>
          </ac:picMkLst>
        </pc:picChg>
        <pc:picChg chg="mod">
          <ac:chgData name="Ronaldo Fernandes" userId="01f15fd40fc47ae6" providerId="LiveId" clId="{C95C593F-C656-47AC-8157-8D199E3CF773}" dt="2024-07-23T13:06:44.089" v="128"/>
          <ac:picMkLst>
            <pc:docMk/>
            <pc:sldMk cId="2297452520" sldId="326"/>
            <ac:picMk id="17" creationId="{4E283F96-4009-A9CC-2767-69C770E2CB3E}"/>
          </ac:picMkLst>
        </pc:picChg>
        <pc:picChg chg="mod">
          <ac:chgData name="Ronaldo Fernandes" userId="01f15fd40fc47ae6" providerId="LiveId" clId="{C95C593F-C656-47AC-8157-8D199E3CF773}" dt="2024-07-23T13:06:44.089" v="128"/>
          <ac:picMkLst>
            <pc:docMk/>
            <pc:sldMk cId="2297452520" sldId="326"/>
            <ac:picMk id="26" creationId="{03554384-9807-F82E-58B7-85389BEC2B23}"/>
          </ac:picMkLst>
        </pc:picChg>
        <pc:picChg chg="mod">
          <ac:chgData name="Ronaldo Fernandes" userId="01f15fd40fc47ae6" providerId="LiveId" clId="{C95C593F-C656-47AC-8157-8D199E3CF773}" dt="2024-07-23T13:06:44.089" v="128"/>
          <ac:picMkLst>
            <pc:docMk/>
            <pc:sldMk cId="2297452520" sldId="326"/>
            <ac:picMk id="31" creationId="{62BF53CB-AA9A-4116-8714-6AA7316539C9}"/>
          </ac:picMkLst>
        </pc:picChg>
      </pc:sldChg>
      <pc:sldChg chg="addSp delSp modSp new mod">
        <pc:chgData name="Ronaldo Fernandes" userId="01f15fd40fc47ae6" providerId="LiveId" clId="{C95C593F-C656-47AC-8157-8D199E3CF773}" dt="2024-07-26T18:52:24.999" v="4009" actId="20577"/>
        <pc:sldMkLst>
          <pc:docMk/>
          <pc:sldMk cId="1647400617" sldId="327"/>
        </pc:sldMkLst>
        <pc:spChg chg="del">
          <ac:chgData name="Ronaldo Fernandes" userId="01f15fd40fc47ae6" providerId="LiveId" clId="{C95C593F-C656-47AC-8157-8D199E3CF773}" dt="2024-07-23T13:11:18.324" v="263" actId="478"/>
          <ac:spMkLst>
            <pc:docMk/>
            <pc:sldMk cId="1647400617" sldId="327"/>
            <ac:spMk id="2" creationId="{37759088-296E-4100-58B9-CF2BB38BF612}"/>
          </ac:spMkLst>
        </pc:spChg>
        <pc:spChg chg="del">
          <ac:chgData name="Ronaldo Fernandes" userId="01f15fd40fc47ae6" providerId="LiveId" clId="{C95C593F-C656-47AC-8157-8D199E3CF773}" dt="2024-07-23T13:11:20.775" v="264" actId="478"/>
          <ac:spMkLst>
            <pc:docMk/>
            <pc:sldMk cId="1647400617" sldId="327"/>
            <ac:spMk id="3" creationId="{4C88BE4A-E3CC-61FC-288B-738CE6912767}"/>
          </ac:spMkLst>
        </pc:spChg>
        <pc:spChg chg="add mod">
          <ac:chgData name="Ronaldo Fernandes" userId="01f15fd40fc47ae6" providerId="LiveId" clId="{C95C593F-C656-47AC-8157-8D199E3CF773}" dt="2024-07-23T13:12:20.482" v="269"/>
          <ac:spMkLst>
            <pc:docMk/>
            <pc:sldMk cId="1647400617" sldId="327"/>
            <ac:spMk id="4" creationId="{F90BE3F1-CB45-14E9-5BA9-2C157FBC9D62}"/>
          </ac:spMkLst>
        </pc:spChg>
        <pc:spChg chg="add mod">
          <ac:chgData name="Ronaldo Fernandes" userId="01f15fd40fc47ae6" providerId="LiveId" clId="{C95C593F-C656-47AC-8157-8D199E3CF773}" dt="2024-07-26T18:52:24.999" v="4009" actId="20577"/>
          <ac:spMkLst>
            <pc:docMk/>
            <pc:sldMk cId="1647400617" sldId="327"/>
            <ac:spMk id="5" creationId="{706791C8-FC46-4A18-FFA7-11214F1B2D6E}"/>
          </ac:spMkLst>
        </pc:spChg>
        <pc:picChg chg="add mod">
          <ac:chgData name="Ronaldo Fernandes" userId="01f15fd40fc47ae6" providerId="LiveId" clId="{C95C593F-C656-47AC-8157-8D199E3CF773}" dt="2024-07-23T13:13:40.405" v="271"/>
          <ac:picMkLst>
            <pc:docMk/>
            <pc:sldMk cId="1647400617" sldId="327"/>
            <ac:picMk id="6" creationId="{0F0C7083-57C9-70EB-FAF4-F635DA8771B4}"/>
          </ac:picMkLst>
        </pc:picChg>
      </pc:sldChg>
      <pc:sldChg chg="addSp delSp modSp new mod">
        <pc:chgData name="Ronaldo Fernandes" userId="01f15fd40fc47ae6" providerId="LiveId" clId="{C95C593F-C656-47AC-8157-8D199E3CF773}" dt="2024-07-23T13:43:20.315" v="289"/>
        <pc:sldMkLst>
          <pc:docMk/>
          <pc:sldMk cId="1597611876" sldId="328"/>
        </pc:sldMkLst>
        <pc:spChg chg="del">
          <ac:chgData name="Ronaldo Fernandes" userId="01f15fd40fc47ae6" providerId="LiveId" clId="{C95C593F-C656-47AC-8157-8D199E3CF773}" dt="2024-07-23T13:13:52.286" v="273" actId="478"/>
          <ac:spMkLst>
            <pc:docMk/>
            <pc:sldMk cId="1597611876" sldId="328"/>
            <ac:spMk id="2" creationId="{6963D7A5-905F-1324-D976-DAC12D587E05}"/>
          </ac:spMkLst>
        </pc:spChg>
        <pc:spChg chg="del">
          <ac:chgData name="Ronaldo Fernandes" userId="01f15fd40fc47ae6" providerId="LiveId" clId="{C95C593F-C656-47AC-8157-8D199E3CF773}" dt="2024-07-23T13:13:54.287" v="274" actId="478"/>
          <ac:spMkLst>
            <pc:docMk/>
            <pc:sldMk cId="1597611876" sldId="328"/>
            <ac:spMk id="3" creationId="{38BB424E-A25A-0CAA-379E-D22D7E6C443B}"/>
          </ac:spMkLst>
        </pc:spChg>
        <pc:spChg chg="add mod">
          <ac:chgData name="Ronaldo Fernandes" userId="01f15fd40fc47ae6" providerId="LiveId" clId="{C95C593F-C656-47AC-8157-8D199E3CF773}" dt="2024-07-23T13:36:39.149" v="275"/>
          <ac:spMkLst>
            <pc:docMk/>
            <pc:sldMk cId="1597611876" sldId="328"/>
            <ac:spMk id="4" creationId="{F3A12411-6AF6-19B4-16BC-C89EF5B741DE}"/>
          </ac:spMkLst>
        </pc:spChg>
        <pc:spChg chg="add del mod">
          <ac:chgData name="Ronaldo Fernandes" userId="01f15fd40fc47ae6" providerId="LiveId" clId="{C95C593F-C656-47AC-8157-8D199E3CF773}" dt="2024-07-23T13:40:02.914" v="281" actId="21"/>
          <ac:spMkLst>
            <pc:docMk/>
            <pc:sldMk cId="1597611876" sldId="328"/>
            <ac:spMk id="5" creationId="{920A1F50-B422-FB37-67DE-9EA1484A9EFF}"/>
          </ac:spMkLst>
        </pc:spChg>
        <pc:spChg chg="add del mod">
          <ac:chgData name="Ronaldo Fernandes" userId="01f15fd40fc47ae6" providerId="LiveId" clId="{C95C593F-C656-47AC-8157-8D199E3CF773}" dt="2024-07-23T13:40:25.425" v="284" actId="21"/>
          <ac:spMkLst>
            <pc:docMk/>
            <pc:sldMk cId="1597611876" sldId="328"/>
            <ac:spMk id="6" creationId="{FA667E80-ABA9-BC65-6F15-98F375094EB7}"/>
          </ac:spMkLst>
        </pc:spChg>
        <pc:spChg chg="add del mod">
          <ac:chgData name="Ronaldo Fernandes" userId="01f15fd40fc47ae6" providerId="LiveId" clId="{C95C593F-C656-47AC-8157-8D199E3CF773}" dt="2024-07-23T13:40:19.822" v="283" actId="478"/>
          <ac:spMkLst>
            <pc:docMk/>
            <pc:sldMk cId="1597611876" sldId="328"/>
            <ac:spMk id="8" creationId="{31E2FB86-B78C-47E6-978E-BF0326C6588C}"/>
          </ac:spMkLst>
        </pc:spChg>
        <pc:spChg chg="add mod">
          <ac:chgData name="Ronaldo Fernandes" userId="01f15fd40fc47ae6" providerId="LiveId" clId="{C95C593F-C656-47AC-8157-8D199E3CF773}" dt="2024-07-23T13:42:33.675" v="285"/>
          <ac:spMkLst>
            <pc:docMk/>
            <pc:sldMk cId="1597611876" sldId="328"/>
            <ac:spMk id="9" creationId="{62A692BA-DDB9-0DCF-3169-773E546CE2BE}"/>
          </ac:spMkLst>
        </pc:spChg>
        <pc:spChg chg="add mod">
          <ac:chgData name="Ronaldo Fernandes" userId="01f15fd40fc47ae6" providerId="LiveId" clId="{C95C593F-C656-47AC-8157-8D199E3CF773}" dt="2024-07-23T13:42:59.077" v="287" actId="255"/>
          <ac:spMkLst>
            <pc:docMk/>
            <pc:sldMk cId="1597611876" sldId="328"/>
            <ac:spMk id="10" creationId="{9ABD7F7B-B8D8-0174-EC7E-B3639C376D96}"/>
          </ac:spMkLst>
        </pc:spChg>
        <pc:spChg chg="add mod">
          <ac:chgData name="Ronaldo Fernandes" userId="01f15fd40fc47ae6" providerId="LiveId" clId="{C95C593F-C656-47AC-8157-8D199E3CF773}" dt="2024-07-23T13:43:09.829" v="288"/>
          <ac:spMkLst>
            <pc:docMk/>
            <pc:sldMk cId="1597611876" sldId="328"/>
            <ac:spMk id="11" creationId="{6EE56852-A558-00C6-065C-6E2792D5FE02}"/>
          </ac:spMkLst>
        </pc:spChg>
        <pc:picChg chg="add mod">
          <ac:chgData name="Ronaldo Fernandes" userId="01f15fd40fc47ae6" providerId="LiveId" clId="{C95C593F-C656-47AC-8157-8D199E3CF773}" dt="2024-07-23T13:43:20.315" v="289"/>
          <ac:picMkLst>
            <pc:docMk/>
            <pc:sldMk cId="1597611876" sldId="328"/>
            <ac:picMk id="12" creationId="{BFE47F31-E964-115D-1A97-5A0C58697737}"/>
          </ac:picMkLst>
        </pc:picChg>
      </pc:sldChg>
      <pc:sldChg chg="addSp delSp modSp new mod">
        <pc:chgData name="Ronaldo Fernandes" userId="01f15fd40fc47ae6" providerId="LiveId" clId="{C95C593F-C656-47AC-8157-8D199E3CF773}" dt="2024-07-24T15:10:08.579" v="1985" actId="1076"/>
        <pc:sldMkLst>
          <pc:docMk/>
          <pc:sldMk cId="2540544590" sldId="329"/>
        </pc:sldMkLst>
        <pc:spChg chg="del">
          <ac:chgData name="Ronaldo Fernandes" userId="01f15fd40fc47ae6" providerId="LiveId" clId="{C95C593F-C656-47AC-8157-8D199E3CF773}" dt="2024-07-23T13:43:28.077" v="291" actId="478"/>
          <ac:spMkLst>
            <pc:docMk/>
            <pc:sldMk cId="2540544590" sldId="329"/>
            <ac:spMk id="2" creationId="{492AF2D2-5DE0-8EC9-5656-4084A8183E4A}"/>
          </ac:spMkLst>
        </pc:spChg>
        <pc:spChg chg="add del mod">
          <ac:chgData name="Ronaldo Fernandes" userId="01f15fd40fc47ae6" providerId="LiveId" clId="{C95C593F-C656-47AC-8157-8D199E3CF773}" dt="2024-07-24T15:01:23.222" v="1479"/>
          <ac:spMkLst>
            <pc:docMk/>
            <pc:sldMk cId="2540544590" sldId="329"/>
            <ac:spMk id="2" creationId="{6253DEF2-C14D-4434-0E26-7EEDC1173109}"/>
          </ac:spMkLst>
        </pc:spChg>
        <pc:spChg chg="del">
          <ac:chgData name="Ronaldo Fernandes" userId="01f15fd40fc47ae6" providerId="LiveId" clId="{C95C593F-C656-47AC-8157-8D199E3CF773}" dt="2024-07-23T13:43:29.407" v="292" actId="478"/>
          <ac:spMkLst>
            <pc:docMk/>
            <pc:sldMk cId="2540544590" sldId="329"/>
            <ac:spMk id="3" creationId="{5141778C-0AB8-76F1-36E2-294313767481}"/>
          </ac:spMkLst>
        </pc:spChg>
        <pc:spChg chg="add mod">
          <ac:chgData name="Ronaldo Fernandes" userId="01f15fd40fc47ae6" providerId="LiveId" clId="{C95C593F-C656-47AC-8157-8D199E3CF773}" dt="2024-07-24T15:10:08.579" v="1985" actId="1076"/>
          <ac:spMkLst>
            <pc:docMk/>
            <pc:sldMk cId="2540544590" sldId="329"/>
            <ac:spMk id="3" creationId="{A762983D-8F36-2ED7-B6FC-1465EEC34A1B}"/>
          </ac:spMkLst>
        </pc:spChg>
        <pc:spChg chg="add mod">
          <ac:chgData name="Ronaldo Fernandes" userId="01f15fd40fc47ae6" providerId="LiveId" clId="{C95C593F-C656-47AC-8157-8D199E3CF773}" dt="2024-07-23T13:43:56.609" v="294" actId="1076"/>
          <ac:spMkLst>
            <pc:docMk/>
            <pc:sldMk cId="2540544590" sldId="329"/>
            <ac:spMk id="5" creationId="{9833F8F7-1C24-7F9C-97D1-1E8737C6B16C}"/>
          </ac:spMkLst>
        </pc:spChg>
        <pc:picChg chg="add mod">
          <ac:chgData name="Ronaldo Fernandes" userId="01f15fd40fc47ae6" providerId="LiveId" clId="{C95C593F-C656-47AC-8157-8D199E3CF773}" dt="2024-07-24T15:08:43.963" v="1974" actId="14100"/>
          <ac:picMkLst>
            <pc:docMk/>
            <pc:sldMk cId="2540544590" sldId="329"/>
            <ac:picMk id="6" creationId="{7E783F5D-23C6-A310-F22E-31F1E8D77203}"/>
          </ac:picMkLst>
        </pc:picChg>
        <pc:picChg chg="add mod">
          <ac:chgData name="Ronaldo Fernandes" userId="01f15fd40fc47ae6" providerId="LiveId" clId="{C95C593F-C656-47AC-8157-8D199E3CF773}" dt="2024-07-24T15:09:14.824" v="1978" actId="1076"/>
          <ac:picMkLst>
            <pc:docMk/>
            <pc:sldMk cId="2540544590" sldId="329"/>
            <ac:picMk id="3074" creationId="{D8131772-E62B-7377-D529-22423FDA92FB}"/>
          </ac:picMkLst>
        </pc:picChg>
      </pc:sldChg>
      <pc:sldChg chg="addSp delSp modSp new mod">
        <pc:chgData name="Ronaldo Fernandes" userId="01f15fd40fc47ae6" providerId="LiveId" clId="{C95C593F-C656-47AC-8157-8D199E3CF773}" dt="2024-07-24T14:14:28.709" v="681" actId="1076"/>
        <pc:sldMkLst>
          <pc:docMk/>
          <pc:sldMk cId="1273643207" sldId="330"/>
        </pc:sldMkLst>
        <pc:spChg chg="del">
          <ac:chgData name="Ronaldo Fernandes" userId="01f15fd40fc47ae6" providerId="LiveId" clId="{C95C593F-C656-47AC-8157-8D199E3CF773}" dt="2024-07-23T13:44:34.271" v="299" actId="478"/>
          <ac:spMkLst>
            <pc:docMk/>
            <pc:sldMk cId="1273643207" sldId="330"/>
            <ac:spMk id="2" creationId="{1D8E78B8-1C78-4DB5-C6C1-EDE84A72B629}"/>
          </ac:spMkLst>
        </pc:spChg>
        <pc:spChg chg="add mod">
          <ac:chgData name="Ronaldo Fernandes" userId="01f15fd40fc47ae6" providerId="LiveId" clId="{C95C593F-C656-47AC-8157-8D199E3CF773}" dt="2024-07-24T14:14:28.709" v="681" actId="1076"/>
          <ac:spMkLst>
            <pc:docMk/>
            <pc:sldMk cId="1273643207" sldId="330"/>
            <ac:spMk id="2" creationId="{8BFD78E0-1A0E-D3BE-616D-2BFB9E7F2127}"/>
          </ac:spMkLst>
        </pc:spChg>
        <pc:spChg chg="del">
          <ac:chgData name="Ronaldo Fernandes" userId="01f15fd40fc47ae6" providerId="LiveId" clId="{C95C593F-C656-47AC-8157-8D199E3CF773}" dt="2024-07-23T13:44:36.864" v="300" actId="478"/>
          <ac:spMkLst>
            <pc:docMk/>
            <pc:sldMk cId="1273643207" sldId="330"/>
            <ac:spMk id="3" creationId="{F7413286-BD3D-9278-890B-31AFFC2154C4}"/>
          </ac:spMkLst>
        </pc:spChg>
        <pc:spChg chg="add mod">
          <ac:chgData name="Ronaldo Fernandes" userId="01f15fd40fc47ae6" providerId="LiveId" clId="{C95C593F-C656-47AC-8157-8D199E3CF773}" dt="2024-07-23T13:44:55.167" v="301"/>
          <ac:spMkLst>
            <pc:docMk/>
            <pc:sldMk cId="1273643207" sldId="330"/>
            <ac:spMk id="4" creationId="{97F9B16C-60D9-AE5E-B03B-5C409AB58D20}"/>
          </ac:spMkLst>
        </pc:spChg>
        <pc:spChg chg="add mod">
          <ac:chgData name="Ronaldo Fernandes" userId="01f15fd40fc47ae6" providerId="LiveId" clId="{C95C593F-C656-47AC-8157-8D199E3CF773}" dt="2024-07-23T13:45:06.546" v="302"/>
          <ac:spMkLst>
            <pc:docMk/>
            <pc:sldMk cId="1273643207" sldId="330"/>
            <ac:spMk id="5" creationId="{AFAAD521-497A-046C-D147-3F2FFE149295}"/>
          </ac:spMkLst>
        </pc:spChg>
        <pc:picChg chg="add mod">
          <ac:chgData name="Ronaldo Fernandes" userId="01f15fd40fc47ae6" providerId="LiveId" clId="{C95C593F-C656-47AC-8157-8D199E3CF773}" dt="2024-07-23T13:45:15.109" v="303"/>
          <ac:picMkLst>
            <pc:docMk/>
            <pc:sldMk cId="1273643207" sldId="330"/>
            <ac:picMk id="6" creationId="{E058CC58-5935-D12C-5BA6-CD97EC9C5281}"/>
          </ac:picMkLst>
        </pc:picChg>
      </pc:sldChg>
      <pc:sldChg chg="addSp delSp modSp new mod">
        <pc:chgData name="Ronaldo Fernandes" userId="01f15fd40fc47ae6" providerId="LiveId" clId="{C95C593F-C656-47AC-8157-8D199E3CF773}" dt="2024-07-23T13:46:29.041" v="313" actId="1076"/>
        <pc:sldMkLst>
          <pc:docMk/>
          <pc:sldMk cId="1617462425" sldId="331"/>
        </pc:sldMkLst>
        <pc:spChg chg="del">
          <ac:chgData name="Ronaldo Fernandes" userId="01f15fd40fc47ae6" providerId="LiveId" clId="{C95C593F-C656-47AC-8157-8D199E3CF773}" dt="2024-07-23T13:45:21.348" v="305" actId="478"/>
          <ac:spMkLst>
            <pc:docMk/>
            <pc:sldMk cId="1617462425" sldId="331"/>
            <ac:spMk id="2" creationId="{7805288B-686B-A71C-0661-1B57DA7906A1}"/>
          </ac:spMkLst>
        </pc:spChg>
        <pc:spChg chg="del">
          <ac:chgData name="Ronaldo Fernandes" userId="01f15fd40fc47ae6" providerId="LiveId" clId="{C95C593F-C656-47AC-8157-8D199E3CF773}" dt="2024-07-23T13:45:29.933" v="306" actId="478"/>
          <ac:spMkLst>
            <pc:docMk/>
            <pc:sldMk cId="1617462425" sldId="331"/>
            <ac:spMk id="3" creationId="{A5E46706-BC30-98B6-5A6F-A2F12FAE3F1C}"/>
          </ac:spMkLst>
        </pc:spChg>
        <pc:spChg chg="add mod">
          <ac:chgData name="Ronaldo Fernandes" userId="01f15fd40fc47ae6" providerId="LiveId" clId="{C95C593F-C656-47AC-8157-8D199E3CF773}" dt="2024-07-23T13:45:49.277" v="307"/>
          <ac:spMkLst>
            <pc:docMk/>
            <pc:sldMk cId="1617462425" sldId="331"/>
            <ac:spMk id="4" creationId="{CA257B2E-6482-AB1C-842A-74D97CC66FCF}"/>
          </ac:spMkLst>
        </pc:spChg>
        <pc:spChg chg="add mod">
          <ac:chgData name="Ronaldo Fernandes" userId="01f15fd40fc47ae6" providerId="LiveId" clId="{C95C593F-C656-47AC-8157-8D199E3CF773}" dt="2024-07-23T13:46:08.783" v="309" actId="255"/>
          <ac:spMkLst>
            <pc:docMk/>
            <pc:sldMk cId="1617462425" sldId="331"/>
            <ac:spMk id="5" creationId="{1DF36772-B336-6035-A8B8-08265859D19E}"/>
          </ac:spMkLst>
        </pc:spChg>
        <pc:spChg chg="add mod">
          <ac:chgData name="Ronaldo Fernandes" userId="01f15fd40fc47ae6" providerId="LiveId" clId="{C95C593F-C656-47AC-8157-8D199E3CF773}" dt="2024-07-23T13:46:29.041" v="313" actId="1076"/>
          <ac:spMkLst>
            <pc:docMk/>
            <pc:sldMk cId="1617462425" sldId="331"/>
            <ac:spMk id="7" creationId="{72280841-9293-2510-EB48-1765A561D3E6}"/>
          </ac:spMkLst>
        </pc:spChg>
      </pc:sldChg>
      <pc:sldChg chg="addSp delSp modSp new mod">
        <pc:chgData name="Ronaldo Fernandes" userId="01f15fd40fc47ae6" providerId="LiveId" clId="{C95C593F-C656-47AC-8157-8D199E3CF773}" dt="2024-07-25T17:50:45.431" v="3967" actId="14100"/>
        <pc:sldMkLst>
          <pc:docMk/>
          <pc:sldMk cId="3533010850" sldId="332"/>
        </pc:sldMkLst>
        <pc:spChg chg="del">
          <ac:chgData name="Ronaldo Fernandes" userId="01f15fd40fc47ae6" providerId="LiveId" clId="{C95C593F-C656-47AC-8157-8D199E3CF773}" dt="2024-07-23T13:46:37.288" v="315" actId="478"/>
          <ac:spMkLst>
            <pc:docMk/>
            <pc:sldMk cId="3533010850" sldId="332"/>
            <ac:spMk id="2" creationId="{D8837111-9C71-8FC1-D913-5C404E9C6200}"/>
          </ac:spMkLst>
        </pc:spChg>
        <pc:spChg chg="del">
          <ac:chgData name="Ronaldo Fernandes" userId="01f15fd40fc47ae6" providerId="LiveId" clId="{C95C593F-C656-47AC-8157-8D199E3CF773}" dt="2024-07-23T13:46:40.711" v="316" actId="478"/>
          <ac:spMkLst>
            <pc:docMk/>
            <pc:sldMk cId="3533010850" sldId="332"/>
            <ac:spMk id="3" creationId="{9B7DB6C6-0156-275A-1ACF-051D9DFF7397}"/>
          </ac:spMkLst>
        </pc:spChg>
        <pc:spChg chg="add mod">
          <ac:chgData name="Ronaldo Fernandes" userId="01f15fd40fc47ae6" providerId="LiveId" clId="{C95C593F-C656-47AC-8157-8D199E3CF773}" dt="2024-07-25T17:50:45.431" v="3967" actId="14100"/>
          <ac:spMkLst>
            <pc:docMk/>
            <pc:sldMk cId="3533010850" sldId="332"/>
            <ac:spMk id="4" creationId="{799D8108-D4D4-617F-7C6B-CFAC23F54A99}"/>
          </ac:spMkLst>
        </pc:spChg>
        <pc:picChg chg="add mod">
          <ac:chgData name="Ronaldo Fernandes" userId="01f15fd40fc47ae6" providerId="LiveId" clId="{C95C593F-C656-47AC-8157-8D199E3CF773}" dt="2024-07-25T17:50:32.869" v="3965" actId="14100"/>
          <ac:picMkLst>
            <pc:docMk/>
            <pc:sldMk cId="3533010850" sldId="332"/>
            <ac:picMk id="5" creationId="{11629DC8-9E65-B80F-63D9-060DFF65D549}"/>
          </ac:picMkLst>
        </pc:picChg>
      </pc:sldChg>
      <pc:sldChg chg="addSp delSp modSp new mod">
        <pc:chgData name="Ronaldo Fernandes" userId="01f15fd40fc47ae6" providerId="LiveId" clId="{C95C593F-C656-47AC-8157-8D199E3CF773}" dt="2024-07-23T16:00:22.799" v="327"/>
        <pc:sldMkLst>
          <pc:docMk/>
          <pc:sldMk cId="119844227" sldId="333"/>
        </pc:sldMkLst>
        <pc:spChg chg="del">
          <ac:chgData name="Ronaldo Fernandes" userId="01f15fd40fc47ae6" providerId="LiveId" clId="{C95C593F-C656-47AC-8157-8D199E3CF773}" dt="2024-07-23T15:59:03.880" v="320" actId="478"/>
          <ac:spMkLst>
            <pc:docMk/>
            <pc:sldMk cId="119844227" sldId="333"/>
            <ac:spMk id="2" creationId="{9D2984D4-7D7E-834B-616B-AB2A4544085A}"/>
          </ac:spMkLst>
        </pc:spChg>
        <pc:spChg chg="del">
          <ac:chgData name="Ronaldo Fernandes" userId="01f15fd40fc47ae6" providerId="LiveId" clId="{C95C593F-C656-47AC-8157-8D199E3CF773}" dt="2024-07-23T15:59:06.475" v="321" actId="478"/>
          <ac:spMkLst>
            <pc:docMk/>
            <pc:sldMk cId="119844227" sldId="333"/>
            <ac:spMk id="3" creationId="{F9CF9480-AA53-F0C8-A35C-FDD8471BBFCE}"/>
          </ac:spMkLst>
        </pc:spChg>
        <pc:spChg chg="add mod">
          <ac:chgData name="Ronaldo Fernandes" userId="01f15fd40fc47ae6" providerId="LiveId" clId="{C95C593F-C656-47AC-8157-8D199E3CF773}" dt="2024-07-23T15:59:28.671" v="322"/>
          <ac:spMkLst>
            <pc:docMk/>
            <pc:sldMk cId="119844227" sldId="333"/>
            <ac:spMk id="4" creationId="{2B61489D-761E-A0B5-8FC5-38C342EBA363}"/>
          </ac:spMkLst>
        </pc:spChg>
        <pc:spChg chg="add mod">
          <ac:chgData name="Ronaldo Fernandes" userId="01f15fd40fc47ae6" providerId="LiveId" clId="{C95C593F-C656-47AC-8157-8D199E3CF773}" dt="2024-07-23T16:00:12.017" v="326" actId="255"/>
          <ac:spMkLst>
            <pc:docMk/>
            <pc:sldMk cId="119844227" sldId="333"/>
            <ac:spMk id="5" creationId="{AC7420CD-37AD-25ED-45BB-735D88BAC5CA}"/>
          </ac:spMkLst>
        </pc:spChg>
        <pc:spChg chg="add mod">
          <ac:chgData name="Ronaldo Fernandes" userId="01f15fd40fc47ae6" providerId="LiveId" clId="{C95C593F-C656-47AC-8157-8D199E3CF773}" dt="2024-07-23T16:00:22.799" v="327"/>
          <ac:spMkLst>
            <pc:docMk/>
            <pc:sldMk cId="119844227" sldId="333"/>
            <ac:spMk id="6" creationId="{EA4F9A16-9F98-88D2-EB5E-67D57062E19A}"/>
          </ac:spMkLst>
        </pc:spChg>
      </pc:sldChg>
      <pc:sldChg chg="addSp delSp modSp new mod">
        <pc:chgData name="Ronaldo Fernandes" userId="01f15fd40fc47ae6" providerId="LiveId" clId="{C95C593F-C656-47AC-8157-8D199E3CF773}" dt="2024-07-23T16:02:20.591" v="340"/>
        <pc:sldMkLst>
          <pc:docMk/>
          <pc:sldMk cId="2874913583" sldId="334"/>
        </pc:sldMkLst>
        <pc:spChg chg="del">
          <ac:chgData name="Ronaldo Fernandes" userId="01f15fd40fc47ae6" providerId="LiveId" clId="{C95C593F-C656-47AC-8157-8D199E3CF773}" dt="2024-07-23T16:00:30.222" v="329" actId="478"/>
          <ac:spMkLst>
            <pc:docMk/>
            <pc:sldMk cId="2874913583" sldId="334"/>
            <ac:spMk id="2" creationId="{50875B91-89DC-0EBB-6F44-22B43152EDA1}"/>
          </ac:spMkLst>
        </pc:spChg>
        <pc:spChg chg="del">
          <ac:chgData name="Ronaldo Fernandes" userId="01f15fd40fc47ae6" providerId="LiveId" clId="{C95C593F-C656-47AC-8157-8D199E3CF773}" dt="2024-07-23T16:00:33.144" v="330" actId="478"/>
          <ac:spMkLst>
            <pc:docMk/>
            <pc:sldMk cId="2874913583" sldId="334"/>
            <ac:spMk id="3" creationId="{7DE6307B-562C-791B-F1F5-D79B64444865}"/>
          </ac:spMkLst>
        </pc:spChg>
        <pc:spChg chg="add mod">
          <ac:chgData name="Ronaldo Fernandes" userId="01f15fd40fc47ae6" providerId="LiveId" clId="{C95C593F-C656-47AC-8157-8D199E3CF773}" dt="2024-07-23T16:00:46.332" v="331"/>
          <ac:spMkLst>
            <pc:docMk/>
            <pc:sldMk cId="2874913583" sldId="334"/>
            <ac:spMk id="4" creationId="{EAA6285D-CC62-22DD-0940-5AD83CBCD633}"/>
          </ac:spMkLst>
        </pc:spChg>
        <pc:spChg chg="add mod">
          <ac:chgData name="Ronaldo Fernandes" userId="01f15fd40fc47ae6" providerId="LiveId" clId="{C95C593F-C656-47AC-8157-8D199E3CF773}" dt="2024-07-23T16:01:48.151" v="336" actId="255"/>
          <ac:spMkLst>
            <pc:docMk/>
            <pc:sldMk cId="2874913583" sldId="334"/>
            <ac:spMk id="5" creationId="{632436DE-ED3D-A73B-FF7A-31820F00AA92}"/>
          </ac:spMkLst>
        </pc:spChg>
        <pc:spChg chg="add mod">
          <ac:chgData name="Ronaldo Fernandes" userId="01f15fd40fc47ae6" providerId="LiveId" clId="{C95C593F-C656-47AC-8157-8D199E3CF773}" dt="2024-07-23T16:02:10.965" v="339" actId="1076"/>
          <ac:spMkLst>
            <pc:docMk/>
            <pc:sldMk cId="2874913583" sldId="334"/>
            <ac:spMk id="6" creationId="{CCFE6494-BABB-26C1-E515-112A9605ECD7}"/>
          </ac:spMkLst>
        </pc:spChg>
        <pc:picChg chg="add mod">
          <ac:chgData name="Ronaldo Fernandes" userId="01f15fd40fc47ae6" providerId="LiveId" clId="{C95C593F-C656-47AC-8157-8D199E3CF773}" dt="2024-07-23T16:02:20.591" v="340"/>
          <ac:picMkLst>
            <pc:docMk/>
            <pc:sldMk cId="2874913583" sldId="334"/>
            <ac:picMk id="7" creationId="{3706C1F6-512B-57DD-3C91-2FB4C8F8CB16}"/>
          </ac:picMkLst>
        </pc:picChg>
      </pc:sldChg>
      <pc:sldChg chg="addSp delSp modSp new mod">
        <pc:chgData name="Ronaldo Fernandes" userId="01f15fd40fc47ae6" providerId="LiveId" clId="{C95C593F-C656-47AC-8157-8D199E3CF773}" dt="2024-07-24T14:19:44.984" v="682" actId="1076"/>
        <pc:sldMkLst>
          <pc:docMk/>
          <pc:sldMk cId="2139717249" sldId="335"/>
        </pc:sldMkLst>
        <pc:spChg chg="del">
          <ac:chgData name="Ronaldo Fernandes" userId="01f15fd40fc47ae6" providerId="LiveId" clId="{C95C593F-C656-47AC-8157-8D199E3CF773}" dt="2024-07-23T16:02:30.610" v="342" actId="478"/>
          <ac:spMkLst>
            <pc:docMk/>
            <pc:sldMk cId="2139717249" sldId="335"/>
            <ac:spMk id="2" creationId="{9ECD77D2-5F54-AB16-58EF-68763F4BE3C7}"/>
          </ac:spMkLst>
        </pc:spChg>
        <pc:spChg chg="del">
          <ac:chgData name="Ronaldo Fernandes" userId="01f15fd40fc47ae6" providerId="LiveId" clId="{C95C593F-C656-47AC-8157-8D199E3CF773}" dt="2024-07-23T16:02:33.032" v="343" actId="478"/>
          <ac:spMkLst>
            <pc:docMk/>
            <pc:sldMk cId="2139717249" sldId="335"/>
            <ac:spMk id="3" creationId="{C7EEC58E-BA6C-C4AC-6C6D-29759C36433C}"/>
          </ac:spMkLst>
        </pc:spChg>
        <pc:spChg chg="add mod">
          <ac:chgData name="Ronaldo Fernandes" userId="01f15fd40fc47ae6" providerId="LiveId" clId="{C95C593F-C656-47AC-8157-8D199E3CF773}" dt="2024-07-23T16:02:50.660" v="344"/>
          <ac:spMkLst>
            <pc:docMk/>
            <pc:sldMk cId="2139717249" sldId="335"/>
            <ac:spMk id="4" creationId="{8E8A1A33-0B0D-056E-78F9-1AEC17F126C6}"/>
          </ac:spMkLst>
        </pc:spChg>
        <pc:spChg chg="add mod">
          <ac:chgData name="Ronaldo Fernandes" userId="01f15fd40fc47ae6" providerId="LiveId" clId="{C95C593F-C656-47AC-8157-8D199E3CF773}" dt="2024-07-23T16:03:17.992" v="348" actId="1076"/>
          <ac:spMkLst>
            <pc:docMk/>
            <pc:sldMk cId="2139717249" sldId="335"/>
            <ac:spMk id="5" creationId="{57B30942-8A18-F5A4-E634-E473C7654AC9}"/>
          </ac:spMkLst>
        </pc:spChg>
        <pc:spChg chg="add mod">
          <ac:chgData name="Ronaldo Fernandes" userId="01f15fd40fc47ae6" providerId="LiveId" clId="{C95C593F-C656-47AC-8157-8D199E3CF773}" dt="2024-07-24T14:19:44.984" v="682" actId="1076"/>
          <ac:spMkLst>
            <pc:docMk/>
            <pc:sldMk cId="2139717249" sldId="335"/>
            <ac:spMk id="6" creationId="{F7954368-2B0F-002B-CC60-B9EF211BAD9E}"/>
          </ac:spMkLst>
        </pc:spChg>
      </pc:sldChg>
      <pc:sldChg chg="addSp delSp modSp new mod">
        <pc:chgData name="Ronaldo Fernandes" userId="01f15fd40fc47ae6" providerId="LiveId" clId="{C95C593F-C656-47AC-8157-8D199E3CF773}" dt="2024-07-23T16:07:39.203" v="363"/>
        <pc:sldMkLst>
          <pc:docMk/>
          <pc:sldMk cId="1704707900" sldId="336"/>
        </pc:sldMkLst>
        <pc:spChg chg="del">
          <ac:chgData name="Ronaldo Fernandes" userId="01f15fd40fc47ae6" providerId="LiveId" clId="{C95C593F-C656-47AC-8157-8D199E3CF773}" dt="2024-07-23T16:06:21.401" v="351" actId="478"/>
          <ac:spMkLst>
            <pc:docMk/>
            <pc:sldMk cId="1704707900" sldId="336"/>
            <ac:spMk id="2" creationId="{BB66DA1E-4FAC-5840-18F5-0E0B9D6117DE}"/>
          </ac:spMkLst>
        </pc:spChg>
        <pc:spChg chg="del">
          <ac:chgData name="Ronaldo Fernandes" userId="01f15fd40fc47ae6" providerId="LiveId" clId="{C95C593F-C656-47AC-8157-8D199E3CF773}" dt="2024-07-23T16:06:23.417" v="352" actId="478"/>
          <ac:spMkLst>
            <pc:docMk/>
            <pc:sldMk cId="1704707900" sldId="336"/>
            <ac:spMk id="3" creationId="{51A0199B-9346-E976-ED5D-E44B18A92855}"/>
          </ac:spMkLst>
        </pc:spChg>
        <pc:spChg chg="add mod">
          <ac:chgData name="Ronaldo Fernandes" userId="01f15fd40fc47ae6" providerId="LiveId" clId="{C95C593F-C656-47AC-8157-8D199E3CF773}" dt="2024-07-23T16:06:48.737" v="356" actId="20578"/>
          <ac:spMkLst>
            <pc:docMk/>
            <pc:sldMk cId="1704707900" sldId="336"/>
            <ac:spMk id="4" creationId="{B38C08D5-8C30-1604-AC0B-7B1D464EF981}"/>
          </ac:spMkLst>
        </pc:spChg>
        <pc:spChg chg="add mod">
          <ac:chgData name="Ronaldo Fernandes" userId="01f15fd40fc47ae6" providerId="LiveId" clId="{C95C593F-C656-47AC-8157-8D199E3CF773}" dt="2024-07-23T16:07:23.396" v="362" actId="255"/>
          <ac:spMkLst>
            <pc:docMk/>
            <pc:sldMk cId="1704707900" sldId="336"/>
            <ac:spMk id="5" creationId="{66E5C71F-0C7A-5DBB-63BA-EBB4775311E4}"/>
          </ac:spMkLst>
        </pc:spChg>
        <pc:spChg chg="add mod">
          <ac:chgData name="Ronaldo Fernandes" userId="01f15fd40fc47ae6" providerId="LiveId" clId="{C95C593F-C656-47AC-8157-8D199E3CF773}" dt="2024-07-23T16:07:39.203" v="363"/>
          <ac:spMkLst>
            <pc:docMk/>
            <pc:sldMk cId="1704707900" sldId="336"/>
            <ac:spMk id="6" creationId="{5C489A57-3483-769F-C604-42CD4C059263}"/>
          </ac:spMkLst>
        </pc:spChg>
      </pc:sldChg>
      <pc:sldChg chg="addSp delSp modSp new mod">
        <pc:chgData name="Ronaldo Fernandes" userId="01f15fd40fc47ae6" providerId="LiveId" clId="{C95C593F-C656-47AC-8157-8D199E3CF773}" dt="2024-07-24T17:41:02.812" v="2016" actId="20577"/>
        <pc:sldMkLst>
          <pc:docMk/>
          <pc:sldMk cId="3370726141" sldId="337"/>
        </pc:sldMkLst>
        <pc:spChg chg="del">
          <ac:chgData name="Ronaldo Fernandes" userId="01f15fd40fc47ae6" providerId="LiveId" clId="{C95C593F-C656-47AC-8157-8D199E3CF773}" dt="2024-07-23T16:07:45.391" v="365" actId="478"/>
          <ac:spMkLst>
            <pc:docMk/>
            <pc:sldMk cId="3370726141" sldId="337"/>
            <ac:spMk id="2" creationId="{1D89A18D-C677-C601-C727-B586BA19C0DC}"/>
          </ac:spMkLst>
        </pc:spChg>
        <pc:spChg chg="del">
          <ac:chgData name="Ronaldo Fernandes" userId="01f15fd40fc47ae6" providerId="LiveId" clId="{C95C593F-C656-47AC-8157-8D199E3CF773}" dt="2024-07-23T16:07:47.251" v="366" actId="478"/>
          <ac:spMkLst>
            <pc:docMk/>
            <pc:sldMk cId="3370726141" sldId="337"/>
            <ac:spMk id="3" creationId="{75AC7474-CC3D-BBC2-CA0D-D146C1EE8033}"/>
          </ac:spMkLst>
        </pc:spChg>
        <pc:spChg chg="add mod">
          <ac:chgData name="Ronaldo Fernandes" userId="01f15fd40fc47ae6" providerId="LiveId" clId="{C95C593F-C656-47AC-8157-8D199E3CF773}" dt="2024-07-24T17:41:02.812" v="2016" actId="20577"/>
          <ac:spMkLst>
            <pc:docMk/>
            <pc:sldMk cId="3370726141" sldId="337"/>
            <ac:spMk id="4" creationId="{03CE8F03-ACAD-7D4B-8DEB-7F80CDF6BBCA}"/>
          </ac:spMkLst>
        </pc:spChg>
      </pc:sldChg>
      <pc:sldChg chg="addSp delSp modSp new mod">
        <pc:chgData name="Ronaldo Fernandes" userId="01f15fd40fc47ae6" providerId="LiveId" clId="{C95C593F-C656-47AC-8157-8D199E3CF773}" dt="2024-07-23T16:08:34.576" v="373" actId="1076"/>
        <pc:sldMkLst>
          <pc:docMk/>
          <pc:sldMk cId="4066296197" sldId="338"/>
        </pc:sldMkLst>
        <pc:spChg chg="del">
          <ac:chgData name="Ronaldo Fernandes" userId="01f15fd40fc47ae6" providerId="LiveId" clId="{C95C593F-C656-47AC-8157-8D199E3CF773}" dt="2024-07-23T16:08:12.558" v="370" actId="478"/>
          <ac:spMkLst>
            <pc:docMk/>
            <pc:sldMk cId="4066296197" sldId="338"/>
            <ac:spMk id="2" creationId="{01C07985-F1B2-0156-4729-4C607A3ABF90}"/>
          </ac:spMkLst>
        </pc:spChg>
        <pc:spChg chg="del">
          <ac:chgData name="Ronaldo Fernandes" userId="01f15fd40fc47ae6" providerId="LiveId" clId="{C95C593F-C656-47AC-8157-8D199E3CF773}" dt="2024-07-23T16:08:14.183" v="371" actId="478"/>
          <ac:spMkLst>
            <pc:docMk/>
            <pc:sldMk cId="4066296197" sldId="338"/>
            <ac:spMk id="3" creationId="{DDA289F2-EB15-6EEC-818D-85777ADA8A23}"/>
          </ac:spMkLst>
        </pc:spChg>
        <pc:spChg chg="add mod">
          <ac:chgData name="Ronaldo Fernandes" userId="01f15fd40fc47ae6" providerId="LiveId" clId="{C95C593F-C656-47AC-8157-8D199E3CF773}" dt="2024-07-23T16:08:34.576" v="373" actId="1076"/>
          <ac:spMkLst>
            <pc:docMk/>
            <pc:sldMk cId="4066296197" sldId="338"/>
            <ac:spMk id="4" creationId="{475F3738-DF02-D468-0123-1F0E85CF1122}"/>
          </ac:spMkLst>
        </pc:spChg>
      </pc:sldChg>
      <pc:sldChg chg="addSp delSp modSp new mod">
        <pc:chgData name="Ronaldo Fernandes" userId="01f15fd40fc47ae6" providerId="LiveId" clId="{C95C593F-C656-47AC-8157-8D199E3CF773}" dt="2024-07-23T16:10:22.464" v="390" actId="14100"/>
        <pc:sldMkLst>
          <pc:docMk/>
          <pc:sldMk cId="814291144" sldId="339"/>
        </pc:sldMkLst>
        <pc:spChg chg="del">
          <ac:chgData name="Ronaldo Fernandes" userId="01f15fd40fc47ae6" providerId="LiveId" clId="{C95C593F-C656-47AC-8157-8D199E3CF773}" dt="2024-07-23T16:08:40.498" v="375" actId="478"/>
          <ac:spMkLst>
            <pc:docMk/>
            <pc:sldMk cId="814291144" sldId="339"/>
            <ac:spMk id="2" creationId="{26187DB6-78BE-3587-BE95-2BBCA3631194}"/>
          </ac:spMkLst>
        </pc:spChg>
        <pc:spChg chg="del">
          <ac:chgData name="Ronaldo Fernandes" userId="01f15fd40fc47ae6" providerId="LiveId" clId="{C95C593F-C656-47AC-8157-8D199E3CF773}" dt="2024-07-23T16:08:42.748" v="376" actId="478"/>
          <ac:spMkLst>
            <pc:docMk/>
            <pc:sldMk cId="814291144" sldId="339"/>
            <ac:spMk id="3" creationId="{66416592-D8B9-5A13-9DBC-93E97015C803}"/>
          </ac:spMkLst>
        </pc:spChg>
        <pc:spChg chg="add mod">
          <ac:chgData name="Ronaldo Fernandes" userId="01f15fd40fc47ae6" providerId="LiveId" clId="{C95C593F-C656-47AC-8157-8D199E3CF773}" dt="2024-07-23T16:08:58.625" v="377"/>
          <ac:spMkLst>
            <pc:docMk/>
            <pc:sldMk cId="814291144" sldId="339"/>
            <ac:spMk id="4" creationId="{A76EDD1E-F5A1-2360-D775-EBC8AFF48613}"/>
          </ac:spMkLst>
        </pc:spChg>
        <pc:spChg chg="mod">
          <ac:chgData name="Ronaldo Fernandes" userId="01f15fd40fc47ae6" providerId="LiveId" clId="{C95C593F-C656-47AC-8157-8D199E3CF773}" dt="2024-07-23T16:09:09.434" v="378"/>
          <ac:spMkLst>
            <pc:docMk/>
            <pc:sldMk cId="814291144" sldId="339"/>
            <ac:spMk id="8" creationId="{E76AEEB7-F1D7-8BAD-D428-DF68545B6A77}"/>
          </ac:spMkLst>
        </pc:spChg>
        <pc:spChg chg="mod">
          <ac:chgData name="Ronaldo Fernandes" userId="01f15fd40fc47ae6" providerId="LiveId" clId="{C95C593F-C656-47AC-8157-8D199E3CF773}" dt="2024-07-23T16:09:09.434" v="378"/>
          <ac:spMkLst>
            <pc:docMk/>
            <pc:sldMk cId="814291144" sldId="339"/>
            <ac:spMk id="11" creationId="{2E89866A-5BE4-4505-CC0C-6E95B2F2E839}"/>
          </ac:spMkLst>
        </pc:spChg>
        <pc:spChg chg="mod">
          <ac:chgData name="Ronaldo Fernandes" userId="01f15fd40fc47ae6" providerId="LiveId" clId="{C95C593F-C656-47AC-8157-8D199E3CF773}" dt="2024-07-23T16:09:09.434" v="378"/>
          <ac:spMkLst>
            <pc:docMk/>
            <pc:sldMk cId="814291144" sldId="339"/>
            <ac:spMk id="12" creationId="{2C7FE5E1-0F88-137F-A820-D5B1E3B4AE24}"/>
          </ac:spMkLst>
        </pc:spChg>
        <pc:spChg chg="add mod">
          <ac:chgData name="Ronaldo Fernandes" userId="01f15fd40fc47ae6" providerId="LiveId" clId="{C95C593F-C656-47AC-8157-8D199E3CF773}" dt="2024-07-23T16:10:22.464" v="390" actId="14100"/>
          <ac:spMkLst>
            <pc:docMk/>
            <pc:sldMk cId="814291144" sldId="339"/>
            <ac:spMk id="14" creationId="{B267C5F5-31A4-CA8E-ED15-5E4401274F8F}"/>
          </ac:spMkLst>
        </pc:spChg>
        <pc:spChg chg="add mod">
          <ac:chgData name="Ronaldo Fernandes" userId="01f15fd40fc47ae6" providerId="LiveId" clId="{C95C593F-C656-47AC-8157-8D199E3CF773}" dt="2024-07-23T16:10:17.308" v="389" actId="1076"/>
          <ac:spMkLst>
            <pc:docMk/>
            <pc:sldMk cId="814291144" sldId="339"/>
            <ac:spMk id="15" creationId="{DA3DAA0A-09F8-54B0-3A01-F039C635F407}"/>
          </ac:spMkLst>
        </pc:spChg>
        <pc:grpChg chg="add mod">
          <ac:chgData name="Ronaldo Fernandes" userId="01f15fd40fc47ae6" providerId="LiveId" clId="{C95C593F-C656-47AC-8157-8D199E3CF773}" dt="2024-07-23T16:09:09.434" v="378"/>
          <ac:grpSpMkLst>
            <pc:docMk/>
            <pc:sldMk cId="814291144" sldId="339"/>
            <ac:grpSpMk id="5" creationId="{EF8FC7A1-95E7-1039-3224-27EED14AD761}"/>
          </ac:grpSpMkLst>
        </pc:grpChg>
        <pc:picChg chg="mod">
          <ac:chgData name="Ronaldo Fernandes" userId="01f15fd40fc47ae6" providerId="LiveId" clId="{C95C593F-C656-47AC-8157-8D199E3CF773}" dt="2024-07-23T16:09:09.434" v="378"/>
          <ac:picMkLst>
            <pc:docMk/>
            <pc:sldMk cId="814291144" sldId="339"/>
            <ac:picMk id="6" creationId="{014CECA2-7EC3-E247-D5D6-7017555BE51D}"/>
          </ac:picMkLst>
        </pc:picChg>
        <pc:picChg chg="mod">
          <ac:chgData name="Ronaldo Fernandes" userId="01f15fd40fc47ae6" providerId="LiveId" clId="{C95C593F-C656-47AC-8157-8D199E3CF773}" dt="2024-07-23T16:09:09.434" v="378"/>
          <ac:picMkLst>
            <pc:docMk/>
            <pc:sldMk cId="814291144" sldId="339"/>
            <ac:picMk id="7" creationId="{E4AAB415-3A04-7FC4-2AE9-D1C1D42ECD28}"/>
          </ac:picMkLst>
        </pc:picChg>
        <pc:picChg chg="mod">
          <ac:chgData name="Ronaldo Fernandes" userId="01f15fd40fc47ae6" providerId="LiveId" clId="{C95C593F-C656-47AC-8157-8D199E3CF773}" dt="2024-07-23T16:09:09.434" v="378"/>
          <ac:picMkLst>
            <pc:docMk/>
            <pc:sldMk cId="814291144" sldId="339"/>
            <ac:picMk id="9" creationId="{F0240E24-1145-EA0B-143B-F1604665B811}"/>
          </ac:picMkLst>
        </pc:picChg>
        <pc:picChg chg="mod">
          <ac:chgData name="Ronaldo Fernandes" userId="01f15fd40fc47ae6" providerId="LiveId" clId="{C95C593F-C656-47AC-8157-8D199E3CF773}" dt="2024-07-23T16:09:09.434" v="378"/>
          <ac:picMkLst>
            <pc:docMk/>
            <pc:sldMk cId="814291144" sldId="339"/>
            <ac:picMk id="10" creationId="{0E5A9F24-3C26-E200-5317-F488E9731902}"/>
          </ac:picMkLst>
        </pc:picChg>
      </pc:sldChg>
      <pc:sldChg chg="addSp delSp modSp new mod">
        <pc:chgData name="Ronaldo Fernandes" userId="01f15fd40fc47ae6" providerId="LiveId" clId="{C95C593F-C656-47AC-8157-8D199E3CF773}" dt="2024-07-23T16:11:45.345" v="400" actId="1076"/>
        <pc:sldMkLst>
          <pc:docMk/>
          <pc:sldMk cId="1459150034" sldId="340"/>
        </pc:sldMkLst>
        <pc:spChg chg="del">
          <ac:chgData name="Ronaldo Fernandes" userId="01f15fd40fc47ae6" providerId="LiveId" clId="{C95C593F-C656-47AC-8157-8D199E3CF773}" dt="2024-07-23T16:10:32.951" v="392" actId="478"/>
          <ac:spMkLst>
            <pc:docMk/>
            <pc:sldMk cId="1459150034" sldId="340"/>
            <ac:spMk id="2" creationId="{6AD9E6AB-4B70-9493-675E-C69CE5E9CF74}"/>
          </ac:spMkLst>
        </pc:spChg>
        <pc:spChg chg="del">
          <ac:chgData name="Ronaldo Fernandes" userId="01f15fd40fc47ae6" providerId="LiveId" clId="{C95C593F-C656-47AC-8157-8D199E3CF773}" dt="2024-07-23T16:10:34.170" v="393" actId="478"/>
          <ac:spMkLst>
            <pc:docMk/>
            <pc:sldMk cId="1459150034" sldId="340"/>
            <ac:spMk id="3" creationId="{1CC84D7D-BE4F-D21E-C8C6-42587D51BECE}"/>
          </ac:spMkLst>
        </pc:spChg>
        <pc:spChg chg="add mod">
          <ac:chgData name="Ronaldo Fernandes" userId="01f15fd40fc47ae6" providerId="LiveId" clId="{C95C593F-C656-47AC-8157-8D199E3CF773}" dt="2024-07-23T16:10:54.927" v="394"/>
          <ac:spMkLst>
            <pc:docMk/>
            <pc:sldMk cId="1459150034" sldId="340"/>
            <ac:spMk id="4" creationId="{B394DFBC-03AE-7E5E-F732-A23CC46CDE7D}"/>
          </ac:spMkLst>
        </pc:spChg>
        <pc:spChg chg="add mod">
          <ac:chgData name="Ronaldo Fernandes" userId="01f15fd40fc47ae6" providerId="LiveId" clId="{C95C593F-C656-47AC-8157-8D199E3CF773}" dt="2024-07-23T16:11:45.345" v="400" actId="1076"/>
          <ac:spMkLst>
            <pc:docMk/>
            <pc:sldMk cId="1459150034" sldId="340"/>
            <ac:spMk id="5" creationId="{C0533EAB-5D7F-9571-430D-8697DC107AF0}"/>
          </ac:spMkLst>
        </pc:spChg>
        <pc:spChg chg="add mod">
          <ac:chgData name="Ronaldo Fernandes" userId="01f15fd40fc47ae6" providerId="LiveId" clId="{C95C593F-C656-47AC-8157-8D199E3CF773}" dt="2024-07-23T16:11:43.829" v="399" actId="1076"/>
          <ac:spMkLst>
            <pc:docMk/>
            <pc:sldMk cId="1459150034" sldId="340"/>
            <ac:spMk id="6" creationId="{C29A4D75-BD99-4C5E-273E-76940B79ED9B}"/>
          </ac:spMkLst>
        </pc:spChg>
      </pc:sldChg>
      <pc:sldChg chg="addSp delSp modSp new mod">
        <pc:chgData name="Ronaldo Fernandes" userId="01f15fd40fc47ae6" providerId="LiveId" clId="{C95C593F-C656-47AC-8157-8D199E3CF773}" dt="2024-07-23T16:12:48.042" v="410" actId="1076"/>
        <pc:sldMkLst>
          <pc:docMk/>
          <pc:sldMk cId="1317183871" sldId="341"/>
        </pc:sldMkLst>
        <pc:spChg chg="del">
          <ac:chgData name="Ronaldo Fernandes" userId="01f15fd40fc47ae6" providerId="LiveId" clId="{C95C593F-C656-47AC-8157-8D199E3CF773}" dt="2024-07-23T16:11:51.673" v="402" actId="478"/>
          <ac:spMkLst>
            <pc:docMk/>
            <pc:sldMk cId="1317183871" sldId="341"/>
            <ac:spMk id="2" creationId="{8D85CC1F-CB9E-7351-DED4-A8D9DEFEB564}"/>
          </ac:spMkLst>
        </pc:spChg>
        <pc:spChg chg="del">
          <ac:chgData name="Ronaldo Fernandes" userId="01f15fd40fc47ae6" providerId="LiveId" clId="{C95C593F-C656-47AC-8157-8D199E3CF773}" dt="2024-07-23T16:11:52.938" v="403" actId="478"/>
          <ac:spMkLst>
            <pc:docMk/>
            <pc:sldMk cId="1317183871" sldId="341"/>
            <ac:spMk id="3" creationId="{2EA50981-7887-07F9-935A-3BC4BA3E63ED}"/>
          </ac:spMkLst>
        </pc:spChg>
        <pc:spChg chg="add mod">
          <ac:chgData name="Ronaldo Fernandes" userId="01f15fd40fc47ae6" providerId="LiveId" clId="{C95C593F-C656-47AC-8157-8D199E3CF773}" dt="2024-07-23T16:12:09.922" v="404"/>
          <ac:spMkLst>
            <pc:docMk/>
            <pc:sldMk cId="1317183871" sldId="341"/>
            <ac:spMk id="4" creationId="{61F7C2AB-2FE3-F941-6F66-38690D6A491C}"/>
          </ac:spMkLst>
        </pc:spChg>
        <pc:spChg chg="add mod">
          <ac:chgData name="Ronaldo Fernandes" userId="01f15fd40fc47ae6" providerId="LiveId" clId="{C95C593F-C656-47AC-8157-8D199E3CF773}" dt="2024-07-23T16:12:48.042" v="410" actId="1076"/>
          <ac:spMkLst>
            <pc:docMk/>
            <pc:sldMk cId="1317183871" sldId="341"/>
            <ac:spMk id="5" creationId="{2765872C-B398-9E92-FA17-0845CBCED000}"/>
          </ac:spMkLst>
        </pc:spChg>
        <pc:spChg chg="add mod">
          <ac:chgData name="Ronaldo Fernandes" userId="01f15fd40fc47ae6" providerId="LiveId" clId="{C95C593F-C656-47AC-8157-8D199E3CF773}" dt="2024-07-23T16:12:46.120" v="409" actId="1076"/>
          <ac:spMkLst>
            <pc:docMk/>
            <pc:sldMk cId="1317183871" sldId="341"/>
            <ac:spMk id="6" creationId="{E9EF03EA-9CD8-4746-E590-53ECB8D984D7}"/>
          </ac:spMkLst>
        </pc:spChg>
      </pc:sldChg>
      <pc:sldChg chg="addSp delSp modSp new mod">
        <pc:chgData name="Ronaldo Fernandes" userId="01f15fd40fc47ae6" providerId="LiveId" clId="{C95C593F-C656-47AC-8157-8D199E3CF773}" dt="2024-07-23T16:16:45.802" v="434" actId="1076"/>
        <pc:sldMkLst>
          <pc:docMk/>
          <pc:sldMk cId="2373639643" sldId="342"/>
        </pc:sldMkLst>
        <pc:spChg chg="del">
          <ac:chgData name="Ronaldo Fernandes" userId="01f15fd40fc47ae6" providerId="LiveId" clId="{C95C593F-C656-47AC-8157-8D199E3CF773}" dt="2024-07-23T16:12:53.466" v="412" actId="478"/>
          <ac:spMkLst>
            <pc:docMk/>
            <pc:sldMk cId="2373639643" sldId="342"/>
            <ac:spMk id="2" creationId="{A7751E41-4906-6163-AB73-CEC4D2F7B0D4}"/>
          </ac:spMkLst>
        </pc:spChg>
        <pc:spChg chg="del">
          <ac:chgData name="Ronaldo Fernandes" userId="01f15fd40fc47ae6" providerId="LiveId" clId="{C95C593F-C656-47AC-8157-8D199E3CF773}" dt="2024-07-23T16:12:56.138" v="413" actId="478"/>
          <ac:spMkLst>
            <pc:docMk/>
            <pc:sldMk cId="2373639643" sldId="342"/>
            <ac:spMk id="3" creationId="{0B17EE24-3E39-A62C-50D6-2BDB70AFFE87}"/>
          </ac:spMkLst>
        </pc:spChg>
        <pc:spChg chg="add mod">
          <ac:chgData name="Ronaldo Fernandes" userId="01f15fd40fc47ae6" providerId="LiveId" clId="{C95C593F-C656-47AC-8157-8D199E3CF773}" dt="2024-07-23T16:13:12.626" v="414"/>
          <ac:spMkLst>
            <pc:docMk/>
            <pc:sldMk cId="2373639643" sldId="342"/>
            <ac:spMk id="4" creationId="{C9C62EA6-B206-1DA1-7D98-38658A5F0F70}"/>
          </ac:spMkLst>
        </pc:spChg>
        <pc:spChg chg="add mod">
          <ac:chgData name="Ronaldo Fernandes" userId="01f15fd40fc47ae6" providerId="LiveId" clId="{C95C593F-C656-47AC-8157-8D199E3CF773}" dt="2024-07-23T16:16:45.802" v="434" actId="1076"/>
          <ac:spMkLst>
            <pc:docMk/>
            <pc:sldMk cId="2373639643" sldId="342"/>
            <ac:spMk id="5" creationId="{5FB84D4B-0A5A-79A3-9C4E-C4012EB322A8}"/>
          </ac:spMkLst>
        </pc:spChg>
        <pc:picChg chg="add mod">
          <ac:chgData name="Ronaldo Fernandes" userId="01f15fd40fc47ae6" providerId="LiveId" clId="{C95C593F-C656-47AC-8157-8D199E3CF773}" dt="2024-07-23T16:13:31.353" v="416"/>
          <ac:picMkLst>
            <pc:docMk/>
            <pc:sldMk cId="2373639643" sldId="342"/>
            <ac:picMk id="6" creationId="{08A237B6-9604-27E4-DE7A-1EA7F41ABE04}"/>
          </ac:picMkLst>
        </pc:picChg>
      </pc:sldChg>
      <pc:sldChg chg="addSp delSp modSp new mod">
        <pc:chgData name="Ronaldo Fernandes" userId="01f15fd40fc47ae6" providerId="LiveId" clId="{C95C593F-C656-47AC-8157-8D199E3CF773}" dt="2024-07-23T16:17:45.738" v="440"/>
        <pc:sldMkLst>
          <pc:docMk/>
          <pc:sldMk cId="1652385829" sldId="343"/>
        </pc:sldMkLst>
        <pc:spChg chg="del">
          <ac:chgData name="Ronaldo Fernandes" userId="01f15fd40fc47ae6" providerId="LiveId" clId="{C95C593F-C656-47AC-8157-8D199E3CF773}" dt="2024-07-23T16:13:44.464" v="418" actId="478"/>
          <ac:spMkLst>
            <pc:docMk/>
            <pc:sldMk cId="1652385829" sldId="343"/>
            <ac:spMk id="2" creationId="{CC3DC281-6C84-10CD-E045-AFF5DCA1D850}"/>
          </ac:spMkLst>
        </pc:spChg>
        <pc:spChg chg="del">
          <ac:chgData name="Ronaldo Fernandes" userId="01f15fd40fc47ae6" providerId="LiveId" clId="{C95C593F-C656-47AC-8157-8D199E3CF773}" dt="2024-07-23T16:13:46.152" v="419" actId="478"/>
          <ac:spMkLst>
            <pc:docMk/>
            <pc:sldMk cId="1652385829" sldId="343"/>
            <ac:spMk id="3" creationId="{E2A64C10-4515-4E09-853D-F4F9438D1CAD}"/>
          </ac:spMkLst>
        </pc:spChg>
        <pc:spChg chg="add mod">
          <ac:chgData name="Ronaldo Fernandes" userId="01f15fd40fc47ae6" providerId="LiveId" clId="{C95C593F-C656-47AC-8157-8D199E3CF773}" dt="2024-07-23T16:15:20.501" v="424"/>
          <ac:spMkLst>
            <pc:docMk/>
            <pc:sldMk cId="1652385829" sldId="343"/>
            <ac:spMk id="4" creationId="{452C285D-9446-D230-A3A3-4CE7FFB04F3B}"/>
          </ac:spMkLst>
        </pc:spChg>
        <pc:spChg chg="add del mod">
          <ac:chgData name="Ronaldo Fernandes" userId="01f15fd40fc47ae6" providerId="LiveId" clId="{C95C593F-C656-47AC-8157-8D199E3CF773}" dt="2024-07-23T16:17:03.221" v="438" actId="478"/>
          <ac:spMkLst>
            <pc:docMk/>
            <pc:sldMk cId="1652385829" sldId="343"/>
            <ac:spMk id="5" creationId="{F3DF36BD-3FFE-37C9-A60F-E1913A500B68}"/>
          </ac:spMkLst>
        </pc:spChg>
        <pc:spChg chg="add del mod">
          <ac:chgData name="Ronaldo Fernandes" userId="01f15fd40fc47ae6" providerId="LiveId" clId="{C95C593F-C656-47AC-8157-8D199E3CF773}" dt="2024-07-23T16:16:57.923" v="435" actId="478"/>
          <ac:spMkLst>
            <pc:docMk/>
            <pc:sldMk cId="1652385829" sldId="343"/>
            <ac:spMk id="6" creationId="{0E5FAC7E-0DB8-6046-6756-3F55754AA48E}"/>
          </ac:spMkLst>
        </pc:spChg>
        <pc:spChg chg="add mod">
          <ac:chgData name="Ronaldo Fernandes" userId="01f15fd40fc47ae6" providerId="LiveId" clId="{C95C593F-C656-47AC-8157-8D199E3CF773}" dt="2024-07-23T16:17:36.318" v="439"/>
          <ac:spMkLst>
            <pc:docMk/>
            <pc:sldMk cId="1652385829" sldId="343"/>
            <ac:spMk id="7" creationId="{4D788135-9B54-B32B-0DC6-590D50FE1266}"/>
          </ac:spMkLst>
        </pc:spChg>
        <pc:picChg chg="add mod">
          <ac:chgData name="Ronaldo Fernandes" userId="01f15fd40fc47ae6" providerId="LiveId" clId="{C95C593F-C656-47AC-8157-8D199E3CF773}" dt="2024-07-23T16:17:45.738" v="440"/>
          <ac:picMkLst>
            <pc:docMk/>
            <pc:sldMk cId="1652385829" sldId="343"/>
            <ac:picMk id="8" creationId="{0EE07F71-00F9-480B-80B3-23103D9AF9D7}"/>
          </ac:picMkLst>
        </pc:picChg>
      </pc:sldChg>
      <pc:sldChg chg="addSp delSp modSp new mod">
        <pc:chgData name="Ronaldo Fernandes" userId="01f15fd40fc47ae6" providerId="LiveId" clId="{C95C593F-C656-47AC-8157-8D199E3CF773}" dt="2024-07-23T16:18:46.401" v="445"/>
        <pc:sldMkLst>
          <pc:docMk/>
          <pc:sldMk cId="1073635199" sldId="344"/>
        </pc:sldMkLst>
        <pc:spChg chg="del">
          <ac:chgData name="Ronaldo Fernandes" userId="01f15fd40fc47ae6" providerId="LiveId" clId="{C95C593F-C656-47AC-8157-8D199E3CF773}" dt="2024-07-23T16:16:11.132" v="432" actId="478"/>
          <ac:spMkLst>
            <pc:docMk/>
            <pc:sldMk cId="1073635199" sldId="344"/>
            <ac:spMk id="2" creationId="{694D0B25-F956-6D63-D441-9AD23C4EA941}"/>
          </ac:spMkLst>
        </pc:spChg>
        <pc:spChg chg="del">
          <ac:chgData name="Ronaldo Fernandes" userId="01f15fd40fc47ae6" providerId="LiveId" clId="{C95C593F-C656-47AC-8157-8D199E3CF773}" dt="2024-07-23T16:16:13.680" v="433" actId="478"/>
          <ac:spMkLst>
            <pc:docMk/>
            <pc:sldMk cId="1073635199" sldId="344"/>
            <ac:spMk id="3" creationId="{408605CE-B5BD-ACF2-2F9D-81896897AFB3}"/>
          </ac:spMkLst>
        </pc:spChg>
        <pc:spChg chg="add mod">
          <ac:chgData name="Ronaldo Fernandes" userId="01f15fd40fc47ae6" providerId="LiveId" clId="{C95C593F-C656-47AC-8157-8D199E3CF773}" dt="2024-07-23T16:18:07.284" v="441"/>
          <ac:spMkLst>
            <pc:docMk/>
            <pc:sldMk cId="1073635199" sldId="344"/>
            <ac:spMk id="4" creationId="{16F427FD-3B22-0850-DC94-844E0DA5D8D4}"/>
          </ac:spMkLst>
        </pc:spChg>
        <pc:spChg chg="add mod">
          <ac:chgData name="Ronaldo Fernandes" userId="01f15fd40fc47ae6" providerId="LiveId" clId="{C95C593F-C656-47AC-8157-8D199E3CF773}" dt="2024-07-23T16:18:35.778" v="444" actId="255"/>
          <ac:spMkLst>
            <pc:docMk/>
            <pc:sldMk cId="1073635199" sldId="344"/>
            <ac:spMk id="5" creationId="{81E5DF48-5C75-22A9-37CB-58E0B7D07D7F}"/>
          </ac:spMkLst>
        </pc:spChg>
        <pc:spChg chg="add mod">
          <ac:chgData name="Ronaldo Fernandes" userId="01f15fd40fc47ae6" providerId="LiveId" clId="{C95C593F-C656-47AC-8157-8D199E3CF773}" dt="2024-07-23T16:18:46.401" v="445"/>
          <ac:spMkLst>
            <pc:docMk/>
            <pc:sldMk cId="1073635199" sldId="344"/>
            <ac:spMk id="6" creationId="{E9F59248-9EA1-A808-4565-25B6F54C5D33}"/>
          </ac:spMkLst>
        </pc:spChg>
      </pc:sldChg>
      <pc:sldChg chg="addSp delSp modSp new mod">
        <pc:chgData name="Ronaldo Fernandes" userId="01f15fd40fc47ae6" providerId="LiveId" clId="{C95C593F-C656-47AC-8157-8D199E3CF773}" dt="2024-07-23T16:20:44.370" v="450"/>
        <pc:sldMkLst>
          <pc:docMk/>
          <pc:sldMk cId="514286418" sldId="345"/>
        </pc:sldMkLst>
        <pc:spChg chg="del">
          <ac:chgData name="Ronaldo Fernandes" userId="01f15fd40fc47ae6" providerId="LiveId" clId="{C95C593F-C656-47AC-8157-8D199E3CF773}" dt="2024-07-23T16:20:39.946" v="448" actId="478"/>
          <ac:spMkLst>
            <pc:docMk/>
            <pc:sldMk cId="514286418" sldId="345"/>
            <ac:spMk id="2" creationId="{0A59071A-354C-382C-F24D-52571B24C7AD}"/>
          </ac:spMkLst>
        </pc:spChg>
        <pc:spChg chg="del">
          <ac:chgData name="Ronaldo Fernandes" userId="01f15fd40fc47ae6" providerId="LiveId" clId="{C95C593F-C656-47AC-8157-8D199E3CF773}" dt="2024-07-23T16:20:43.071" v="449" actId="478"/>
          <ac:spMkLst>
            <pc:docMk/>
            <pc:sldMk cId="514286418" sldId="345"/>
            <ac:spMk id="3" creationId="{FEBF876E-CBAE-0EBC-3EE4-7C9F512E1D25}"/>
          </ac:spMkLst>
        </pc:spChg>
        <pc:spChg chg="add mod">
          <ac:chgData name="Ronaldo Fernandes" userId="01f15fd40fc47ae6" providerId="LiveId" clId="{C95C593F-C656-47AC-8157-8D199E3CF773}" dt="2024-07-23T16:20:44.370" v="450"/>
          <ac:spMkLst>
            <pc:docMk/>
            <pc:sldMk cId="514286418" sldId="345"/>
            <ac:spMk id="4" creationId="{2CD27E24-56AB-E30E-0272-AB5E2126823C}"/>
          </ac:spMkLst>
        </pc:spChg>
      </pc:sldChg>
      <pc:sldChg chg="addSp delSp modSp new mod">
        <pc:chgData name="Ronaldo Fernandes" userId="01f15fd40fc47ae6" providerId="LiveId" clId="{C95C593F-C656-47AC-8157-8D199E3CF773}" dt="2024-07-23T16:26:13.779" v="471" actId="113"/>
        <pc:sldMkLst>
          <pc:docMk/>
          <pc:sldMk cId="814037755" sldId="346"/>
        </pc:sldMkLst>
        <pc:spChg chg="del">
          <ac:chgData name="Ronaldo Fernandes" userId="01f15fd40fc47ae6" providerId="LiveId" clId="{C95C593F-C656-47AC-8157-8D199E3CF773}" dt="2024-07-23T16:21:41.656" v="452" actId="478"/>
          <ac:spMkLst>
            <pc:docMk/>
            <pc:sldMk cId="814037755" sldId="346"/>
            <ac:spMk id="2" creationId="{919D2D08-BBEE-E9E0-CAAC-356E82111892}"/>
          </ac:spMkLst>
        </pc:spChg>
        <pc:spChg chg="del">
          <ac:chgData name="Ronaldo Fernandes" userId="01f15fd40fc47ae6" providerId="LiveId" clId="{C95C593F-C656-47AC-8157-8D199E3CF773}" dt="2024-07-23T16:21:43.157" v="453" actId="478"/>
          <ac:spMkLst>
            <pc:docMk/>
            <pc:sldMk cId="814037755" sldId="346"/>
            <ac:spMk id="3" creationId="{B398D5AC-B536-C561-90A6-BDFBC2F0BEE4}"/>
          </ac:spMkLst>
        </pc:spChg>
        <pc:spChg chg="add mod">
          <ac:chgData name="Ronaldo Fernandes" userId="01f15fd40fc47ae6" providerId="LiveId" clId="{C95C593F-C656-47AC-8157-8D199E3CF773}" dt="2024-07-23T16:26:13.779" v="471" actId="113"/>
          <ac:spMkLst>
            <pc:docMk/>
            <pc:sldMk cId="814037755" sldId="346"/>
            <ac:spMk id="4" creationId="{525E2B1D-DB16-5360-0560-D7449BDB4F08}"/>
          </ac:spMkLst>
        </pc:spChg>
      </pc:sldChg>
      <pc:sldChg chg="addSp delSp modSp new mod">
        <pc:chgData name="Ronaldo Fernandes" userId="01f15fd40fc47ae6" providerId="LiveId" clId="{C95C593F-C656-47AC-8157-8D199E3CF773}" dt="2024-07-25T18:16:11.102" v="3968" actId="113"/>
        <pc:sldMkLst>
          <pc:docMk/>
          <pc:sldMk cId="1638508269" sldId="347"/>
        </pc:sldMkLst>
        <pc:spChg chg="del">
          <ac:chgData name="Ronaldo Fernandes" userId="01f15fd40fc47ae6" providerId="LiveId" clId="{C95C593F-C656-47AC-8157-8D199E3CF773}" dt="2024-07-23T16:23:56.755" v="456" actId="478"/>
          <ac:spMkLst>
            <pc:docMk/>
            <pc:sldMk cId="1638508269" sldId="347"/>
            <ac:spMk id="2" creationId="{64D15C55-1483-EEBD-DC3F-96835308DF9B}"/>
          </ac:spMkLst>
        </pc:spChg>
        <pc:spChg chg="del">
          <ac:chgData name="Ronaldo Fernandes" userId="01f15fd40fc47ae6" providerId="LiveId" clId="{C95C593F-C656-47AC-8157-8D199E3CF773}" dt="2024-07-23T16:24:00.567" v="457" actId="478"/>
          <ac:spMkLst>
            <pc:docMk/>
            <pc:sldMk cId="1638508269" sldId="347"/>
            <ac:spMk id="3" creationId="{3C5B2ABB-B6A4-52B2-CDAD-5AB703B9E96F}"/>
          </ac:spMkLst>
        </pc:spChg>
        <pc:spChg chg="add mod">
          <ac:chgData name="Ronaldo Fernandes" userId="01f15fd40fc47ae6" providerId="LiveId" clId="{C95C593F-C656-47AC-8157-8D199E3CF773}" dt="2024-07-25T18:16:11.102" v="3968" actId="113"/>
          <ac:spMkLst>
            <pc:docMk/>
            <pc:sldMk cId="1638508269" sldId="347"/>
            <ac:spMk id="4" creationId="{C7BC9733-7951-54F3-0657-85F4D2BEA630}"/>
          </ac:spMkLst>
        </pc:spChg>
      </pc:sldChg>
      <pc:sldChg chg="addSp delSp modSp new mod">
        <pc:chgData name="Ronaldo Fernandes" userId="01f15fd40fc47ae6" providerId="LiveId" clId="{C95C593F-C656-47AC-8157-8D199E3CF773}" dt="2024-07-25T18:20:06.430" v="3969" actId="113"/>
        <pc:sldMkLst>
          <pc:docMk/>
          <pc:sldMk cId="1883543850" sldId="348"/>
        </pc:sldMkLst>
        <pc:spChg chg="del">
          <ac:chgData name="Ronaldo Fernandes" userId="01f15fd40fc47ae6" providerId="LiveId" clId="{C95C593F-C656-47AC-8157-8D199E3CF773}" dt="2024-07-23T16:24:08.333" v="460" actId="478"/>
          <ac:spMkLst>
            <pc:docMk/>
            <pc:sldMk cId="1883543850" sldId="348"/>
            <ac:spMk id="2" creationId="{D60B1993-CCF7-B09F-F2AB-3E275C81B76C}"/>
          </ac:spMkLst>
        </pc:spChg>
        <pc:spChg chg="del">
          <ac:chgData name="Ronaldo Fernandes" userId="01f15fd40fc47ae6" providerId="LiveId" clId="{C95C593F-C656-47AC-8157-8D199E3CF773}" dt="2024-07-23T16:24:11.021" v="461" actId="478"/>
          <ac:spMkLst>
            <pc:docMk/>
            <pc:sldMk cId="1883543850" sldId="348"/>
            <ac:spMk id="3" creationId="{2DB19255-E01A-AE8A-0EBD-A54BA6D1F206}"/>
          </ac:spMkLst>
        </pc:spChg>
        <pc:spChg chg="add mod">
          <ac:chgData name="Ronaldo Fernandes" userId="01f15fd40fc47ae6" providerId="LiveId" clId="{C95C593F-C656-47AC-8157-8D199E3CF773}" dt="2024-07-25T18:20:06.430" v="3969" actId="113"/>
          <ac:spMkLst>
            <pc:docMk/>
            <pc:sldMk cId="1883543850" sldId="348"/>
            <ac:spMk id="4" creationId="{D4D2A3B4-6DC5-09CB-F24A-4EDCE9E70F2F}"/>
          </ac:spMkLst>
        </pc:spChg>
      </pc:sldChg>
      <pc:sldChg chg="addSp delSp modSp new del mod">
        <pc:chgData name="Ronaldo Fernandes" userId="01f15fd40fc47ae6" providerId="LiveId" clId="{C95C593F-C656-47AC-8157-8D199E3CF773}" dt="2024-07-25T18:45:13.530" v="3970" actId="47"/>
        <pc:sldMkLst>
          <pc:docMk/>
          <pc:sldMk cId="4078940834" sldId="349"/>
        </pc:sldMkLst>
        <pc:spChg chg="del">
          <ac:chgData name="Ronaldo Fernandes" userId="01f15fd40fc47ae6" providerId="LiveId" clId="{C95C593F-C656-47AC-8157-8D199E3CF773}" dt="2024-07-23T16:24:37.385" v="464" actId="478"/>
          <ac:spMkLst>
            <pc:docMk/>
            <pc:sldMk cId="4078940834" sldId="349"/>
            <ac:spMk id="2" creationId="{22827CB0-7E5D-F727-FF48-3C1A858A6F7D}"/>
          </ac:spMkLst>
        </pc:spChg>
        <pc:spChg chg="del">
          <ac:chgData name="Ronaldo Fernandes" userId="01f15fd40fc47ae6" providerId="LiveId" clId="{C95C593F-C656-47AC-8157-8D199E3CF773}" dt="2024-07-23T16:24:38.901" v="465" actId="478"/>
          <ac:spMkLst>
            <pc:docMk/>
            <pc:sldMk cId="4078940834" sldId="349"/>
            <ac:spMk id="3" creationId="{34914911-5722-B1E1-CB20-4CA5FF9D9AEB}"/>
          </ac:spMkLst>
        </pc:spChg>
        <pc:spChg chg="add mod">
          <ac:chgData name="Ronaldo Fernandes" userId="01f15fd40fc47ae6" providerId="LiveId" clId="{C95C593F-C656-47AC-8157-8D199E3CF773}" dt="2024-07-23T16:25:05.255" v="466"/>
          <ac:spMkLst>
            <pc:docMk/>
            <pc:sldMk cId="4078940834" sldId="349"/>
            <ac:spMk id="4" creationId="{94E27F3E-B853-2B6B-4A77-5A47D6B96AED}"/>
          </ac:spMkLst>
        </pc:spChg>
      </pc:sldChg>
      <pc:sldChg chg="addSp delSp modSp new del mod">
        <pc:chgData name="Ronaldo Fernandes" userId="01f15fd40fc47ae6" providerId="LiveId" clId="{C95C593F-C656-47AC-8157-8D199E3CF773}" dt="2024-07-25T18:45:22.767" v="3971" actId="47"/>
        <pc:sldMkLst>
          <pc:docMk/>
          <pc:sldMk cId="1797023332" sldId="350"/>
        </pc:sldMkLst>
        <pc:spChg chg="del">
          <ac:chgData name="Ronaldo Fernandes" userId="01f15fd40fc47ae6" providerId="LiveId" clId="{C95C593F-C656-47AC-8157-8D199E3CF773}" dt="2024-07-23T16:26:27.734" v="473" actId="478"/>
          <ac:spMkLst>
            <pc:docMk/>
            <pc:sldMk cId="1797023332" sldId="350"/>
            <ac:spMk id="2" creationId="{FD1FE0CA-1356-815F-5C09-0C09E0420FE7}"/>
          </ac:spMkLst>
        </pc:spChg>
        <pc:spChg chg="del">
          <ac:chgData name="Ronaldo Fernandes" userId="01f15fd40fc47ae6" providerId="LiveId" clId="{C95C593F-C656-47AC-8157-8D199E3CF773}" dt="2024-07-23T16:26:28.687" v="474" actId="478"/>
          <ac:spMkLst>
            <pc:docMk/>
            <pc:sldMk cId="1797023332" sldId="350"/>
            <ac:spMk id="3" creationId="{823F3A18-7210-5AB5-A778-D2174234DBD2}"/>
          </ac:spMkLst>
        </pc:spChg>
        <pc:spChg chg="add mod">
          <ac:chgData name="Ronaldo Fernandes" userId="01f15fd40fc47ae6" providerId="LiveId" clId="{C95C593F-C656-47AC-8157-8D199E3CF773}" dt="2024-07-23T16:26:59.692" v="475"/>
          <ac:spMkLst>
            <pc:docMk/>
            <pc:sldMk cId="1797023332" sldId="350"/>
            <ac:spMk id="4" creationId="{9D0B7AA5-B7FB-86B9-B1DC-CEA17F97DCAF}"/>
          </ac:spMkLst>
        </pc:spChg>
        <pc:spChg chg="add mod">
          <ac:chgData name="Ronaldo Fernandes" userId="01f15fd40fc47ae6" providerId="LiveId" clId="{C95C593F-C656-47AC-8157-8D199E3CF773}" dt="2024-07-23T16:27:22.735" v="476"/>
          <ac:spMkLst>
            <pc:docMk/>
            <pc:sldMk cId="1797023332" sldId="350"/>
            <ac:spMk id="5" creationId="{51D4822A-0D99-E563-63F1-935C6AACDDB6}"/>
          </ac:spMkLst>
        </pc:spChg>
        <pc:spChg chg="add mod">
          <ac:chgData name="Ronaldo Fernandes" userId="01f15fd40fc47ae6" providerId="LiveId" clId="{C95C593F-C656-47AC-8157-8D199E3CF773}" dt="2024-07-23T16:27:33.440" v="477"/>
          <ac:spMkLst>
            <pc:docMk/>
            <pc:sldMk cId="1797023332" sldId="350"/>
            <ac:spMk id="6" creationId="{68EF7719-065A-6F7F-A5A4-12CE4B0D7CFA}"/>
          </ac:spMkLst>
        </pc:spChg>
      </pc:sldChg>
      <pc:sldChg chg="addSp delSp modSp new add del mod">
        <pc:chgData name="Ronaldo Fernandes" userId="01f15fd40fc47ae6" providerId="LiveId" clId="{C95C593F-C656-47AC-8157-8D199E3CF773}" dt="2024-07-24T14:58:58.683" v="1471" actId="1076"/>
        <pc:sldMkLst>
          <pc:docMk/>
          <pc:sldMk cId="1615654057" sldId="351"/>
        </pc:sldMkLst>
        <pc:spChg chg="del">
          <ac:chgData name="Ronaldo Fernandes" userId="01f15fd40fc47ae6" providerId="LiveId" clId="{C95C593F-C656-47AC-8157-8D199E3CF773}" dt="2024-07-24T14:06:03.212" v="515" actId="478"/>
          <ac:spMkLst>
            <pc:docMk/>
            <pc:sldMk cId="1615654057" sldId="351"/>
            <ac:spMk id="2" creationId="{31DC8DC8-3FAE-42D1-1E2A-84C26AC3B5BC}"/>
          </ac:spMkLst>
        </pc:spChg>
        <pc:spChg chg="del">
          <ac:chgData name="Ronaldo Fernandes" userId="01f15fd40fc47ae6" providerId="LiveId" clId="{C95C593F-C656-47AC-8157-8D199E3CF773}" dt="2024-07-24T14:06:06.195" v="516" actId="478"/>
          <ac:spMkLst>
            <pc:docMk/>
            <pc:sldMk cId="1615654057" sldId="351"/>
            <ac:spMk id="3" creationId="{ED71E4F8-5CCA-71B6-A355-4EBC848C857F}"/>
          </ac:spMkLst>
        </pc:spChg>
        <pc:spChg chg="add del mod">
          <ac:chgData name="Ronaldo Fernandes" userId="01f15fd40fc47ae6" providerId="LiveId" clId="{C95C593F-C656-47AC-8157-8D199E3CF773}" dt="2024-07-24T14:58:58.683" v="1471" actId="1076"/>
          <ac:spMkLst>
            <pc:docMk/>
            <pc:sldMk cId="1615654057" sldId="351"/>
            <ac:spMk id="4" creationId="{D4DB0EB0-78E9-6214-C804-180B6A1B1842}"/>
          </ac:spMkLst>
        </pc:spChg>
        <pc:spChg chg="add mod">
          <ac:chgData name="Ronaldo Fernandes" userId="01f15fd40fc47ae6" providerId="LiveId" clId="{C95C593F-C656-47AC-8157-8D199E3CF773}" dt="2024-07-24T14:58:56.339" v="1470" actId="1076"/>
          <ac:spMkLst>
            <pc:docMk/>
            <pc:sldMk cId="1615654057" sldId="351"/>
            <ac:spMk id="5" creationId="{A8CC6F19-4BCD-B678-94A9-C6754972573F}"/>
          </ac:spMkLst>
        </pc:spChg>
        <pc:picChg chg="add mod">
          <ac:chgData name="Ronaldo Fernandes" userId="01f15fd40fc47ae6" providerId="LiveId" clId="{C95C593F-C656-47AC-8157-8D199E3CF773}" dt="2024-07-24T14:29:53.247" v="743" actId="1076"/>
          <ac:picMkLst>
            <pc:docMk/>
            <pc:sldMk cId="1615654057" sldId="351"/>
            <ac:picMk id="1026" creationId="{039FDAE5-7B57-723B-96A7-1AD0A05FB580}"/>
          </ac:picMkLst>
        </pc:picChg>
        <pc:picChg chg="add mod">
          <ac:chgData name="Ronaldo Fernandes" userId="01f15fd40fc47ae6" providerId="LiveId" clId="{C95C593F-C656-47AC-8157-8D199E3CF773}" dt="2024-07-24T14:37:19.630" v="748" actId="14100"/>
          <ac:picMkLst>
            <pc:docMk/>
            <pc:sldMk cId="1615654057" sldId="351"/>
            <ac:picMk id="1028" creationId="{0661DB55-C022-13CD-2A01-054952AABF7E}"/>
          </ac:picMkLst>
        </pc:picChg>
      </pc:sldChg>
      <pc:sldChg chg="delSp new del mod">
        <pc:chgData name="Ronaldo Fernandes" userId="01f15fd40fc47ae6" providerId="LiveId" clId="{C95C593F-C656-47AC-8157-8D199E3CF773}" dt="2024-07-23T16:38:52.089" v="481" actId="2696"/>
        <pc:sldMkLst>
          <pc:docMk/>
          <pc:sldMk cId="2688746201" sldId="351"/>
        </pc:sldMkLst>
        <pc:spChg chg="del">
          <ac:chgData name="Ronaldo Fernandes" userId="01f15fd40fc47ae6" providerId="LiveId" clId="{C95C593F-C656-47AC-8157-8D199E3CF773}" dt="2024-07-23T16:28:18.947" v="479" actId="478"/>
          <ac:spMkLst>
            <pc:docMk/>
            <pc:sldMk cId="2688746201" sldId="351"/>
            <ac:spMk id="2" creationId="{59311E2F-DE85-BF33-F70F-24A01A5432A9}"/>
          </ac:spMkLst>
        </pc:spChg>
        <pc:spChg chg="del">
          <ac:chgData name="Ronaldo Fernandes" userId="01f15fd40fc47ae6" providerId="LiveId" clId="{C95C593F-C656-47AC-8157-8D199E3CF773}" dt="2024-07-23T16:28:20.181" v="480" actId="478"/>
          <ac:spMkLst>
            <pc:docMk/>
            <pc:sldMk cId="2688746201" sldId="351"/>
            <ac:spMk id="3" creationId="{5B02B950-8AB0-5EEA-77E6-FF19592B5E8A}"/>
          </ac:spMkLst>
        </pc:spChg>
      </pc:sldChg>
      <pc:sldChg chg="addSp delSp modSp new mod">
        <pc:chgData name="Ronaldo Fernandes" userId="01f15fd40fc47ae6" providerId="LiveId" clId="{C95C593F-C656-47AC-8157-8D199E3CF773}" dt="2024-07-24T15:29:05.706" v="2012" actId="14100"/>
        <pc:sldMkLst>
          <pc:docMk/>
          <pc:sldMk cId="2734065176" sldId="352"/>
        </pc:sldMkLst>
        <pc:spChg chg="mod">
          <ac:chgData name="Ronaldo Fernandes" userId="01f15fd40fc47ae6" providerId="LiveId" clId="{C95C593F-C656-47AC-8157-8D199E3CF773}" dt="2024-07-24T14:57:10.683" v="1423" actId="1076"/>
          <ac:spMkLst>
            <pc:docMk/>
            <pc:sldMk cId="2734065176" sldId="352"/>
            <ac:spMk id="2" creationId="{BB2387F9-E614-BC9A-3A47-9A3251AB1BB9}"/>
          </ac:spMkLst>
        </pc:spChg>
        <pc:spChg chg="del mod">
          <ac:chgData name="Ronaldo Fernandes" userId="01f15fd40fc47ae6" providerId="LiveId" clId="{C95C593F-C656-47AC-8157-8D199E3CF773}" dt="2024-07-24T14:43:14.127" v="967" actId="21"/>
          <ac:spMkLst>
            <pc:docMk/>
            <pc:sldMk cId="2734065176" sldId="352"/>
            <ac:spMk id="3" creationId="{373F7A0C-7944-0FDD-2AE1-FFD879A7CE32}"/>
          </ac:spMkLst>
        </pc:spChg>
        <pc:spChg chg="add mod">
          <ac:chgData name="Ronaldo Fernandes" userId="01f15fd40fc47ae6" providerId="LiveId" clId="{C95C593F-C656-47AC-8157-8D199E3CF773}" dt="2024-07-24T14:57:13.261" v="1424" actId="1076"/>
          <ac:spMkLst>
            <pc:docMk/>
            <pc:sldMk cId="2734065176" sldId="352"/>
            <ac:spMk id="4" creationId="{BC400F8B-3C9B-8198-1461-320A417337D3}"/>
          </ac:spMkLst>
        </pc:spChg>
        <pc:spChg chg="add mod">
          <ac:chgData name="Ronaldo Fernandes" userId="01f15fd40fc47ae6" providerId="LiveId" clId="{C95C593F-C656-47AC-8157-8D199E3CF773}" dt="2024-07-24T14:57:15.715" v="1425" actId="1076"/>
          <ac:spMkLst>
            <pc:docMk/>
            <pc:sldMk cId="2734065176" sldId="352"/>
            <ac:spMk id="5" creationId="{FEBDF4E3-51D0-2DB2-E186-1FCF36ED3A04}"/>
          </ac:spMkLst>
        </pc:spChg>
        <pc:spChg chg="add mod">
          <ac:chgData name="Ronaldo Fernandes" userId="01f15fd40fc47ae6" providerId="LiveId" clId="{C95C593F-C656-47AC-8157-8D199E3CF773}" dt="2024-07-24T14:57:18.231" v="1426" actId="1076"/>
          <ac:spMkLst>
            <pc:docMk/>
            <pc:sldMk cId="2734065176" sldId="352"/>
            <ac:spMk id="6" creationId="{0CAE72BB-1E11-B7B0-FF4E-D03E46EAF395}"/>
          </ac:spMkLst>
        </pc:spChg>
        <pc:spChg chg="add mod">
          <ac:chgData name="Ronaldo Fernandes" userId="01f15fd40fc47ae6" providerId="LiveId" clId="{C95C593F-C656-47AC-8157-8D199E3CF773}" dt="2024-07-24T14:57:39.889" v="1430" actId="14100"/>
          <ac:spMkLst>
            <pc:docMk/>
            <pc:sldMk cId="2734065176" sldId="352"/>
            <ac:spMk id="7" creationId="{8D0ED298-EEBC-0471-007F-28D265F7BD9C}"/>
          </ac:spMkLst>
        </pc:spChg>
        <pc:spChg chg="add mod">
          <ac:chgData name="Ronaldo Fernandes" userId="01f15fd40fc47ae6" providerId="LiveId" clId="{C95C593F-C656-47AC-8157-8D199E3CF773}" dt="2024-07-24T14:58:29.558" v="1466" actId="14100"/>
          <ac:spMkLst>
            <pc:docMk/>
            <pc:sldMk cId="2734065176" sldId="352"/>
            <ac:spMk id="8" creationId="{6AF20EFC-4D00-642E-31E4-95E397F28943}"/>
          </ac:spMkLst>
        </pc:spChg>
        <pc:spChg chg="add mod">
          <ac:chgData name="Ronaldo Fernandes" userId="01f15fd40fc47ae6" providerId="LiveId" clId="{C95C593F-C656-47AC-8157-8D199E3CF773}" dt="2024-07-24T15:29:05.706" v="2012" actId="14100"/>
          <ac:spMkLst>
            <pc:docMk/>
            <pc:sldMk cId="2734065176" sldId="352"/>
            <ac:spMk id="9" creationId="{734AFBDC-83EC-65F9-8B76-FBDFBD2DD409}"/>
          </ac:spMkLst>
        </pc:spChg>
        <pc:picChg chg="add mod">
          <ac:chgData name="Ronaldo Fernandes" userId="01f15fd40fc47ae6" providerId="LiveId" clId="{C95C593F-C656-47AC-8157-8D199E3CF773}" dt="2024-07-24T14:57:06.244" v="1422" actId="1076"/>
          <ac:picMkLst>
            <pc:docMk/>
            <pc:sldMk cId="2734065176" sldId="352"/>
            <ac:picMk id="2050" creationId="{0546ED3A-8B5D-42C9-699A-52860465D2FA}"/>
          </ac:picMkLst>
        </pc:picChg>
      </pc:sldChg>
      <pc:sldChg chg="addSp delSp modSp new del mod setBg">
        <pc:chgData name="Ronaldo Fernandes" userId="01f15fd40fc47ae6" providerId="LiveId" clId="{C95C593F-C656-47AC-8157-8D199E3CF773}" dt="2024-07-24T15:29:09.690" v="2013" actId="2696"/>
        <pc:sldMkLst>
          <pc:docMk/>
          <pc:sldMk cId="2529398939" sldId="353"/>
        </pc:sldMkLst>
        <pc:spChg chg="del">
          <ac:chgData name="Ronaldo Fernandes" userId="01f15fd40fc47ae6" providerId="LiveId" clId="{C95C593F-C656-47AC-8157-8D199E3CF773}" dt="2024-07-24T15:18:51.462" v="1987" actId="478"/>
          <ac:spMkLst>
            <pc:docMk/>
            <pc:sldMk cId="2529398939" sldId="353"/>
            <ac:spMk id="2" creationId="{6C9660FF-75C6-0CFF-F2DA-9E8A2F181941}"/>
          </ac:spMkLst>
        </pc:spChg>
        <pc:spChg chg="del mod">
          <ac:chgData name="Ronaldo Fernandes" userId="01f15fd40fc47ae6" providerId="LiveId" clId="{C95C593F-C656-47AC-8157-8D199E3CF773}" dt="2024-07-24T15:18:55.307" v="1989" actId="478"/>
          <ac:spMkLst>
            <pc:docMk/>
            <pc:sldMk cId="2529398939" sldId="353"/>
            <ac:spMk id="3" creationId="{5E2D4548-65A3-BB71-B025-B30CA9F8EE84}"/>
          </ac:spMkLst>
        </pc:spChg>
        <pc:graphicFrameChg chg="add del mod">
          <ac:chgData name="Ronaldo Fernandes" userId="01f15fd40fc47ae6" providerId="LiveId" clId="{C95C593F-C656-47AC-8157-8D199E3CF773}" dt="2024-07-24T15:21:05.052" v="1998" actId="478"/>
          <ac:graphicFrameMkLst>
            <pc:docMk/>
            <pc:sldMk cId="2529398939" sldId="353"/>
            <ac:graphicFrameMk id="4" creationId="{9D29AC0E-1783-A999-CB7D-8B2D5A66BE96}"/>
          </ac:graphicFrameMkLst>
        </pc:graphicFrameChg>
        <pc:graphicFrameChg chg="add del mod">
          <ac:chgData name="Ronaldo Fernandes" userId="01f15fd40fc47ae6" providerId="LiveId" clId="{C95C593F-C656-47AC-8157-8D199E3CF773}" dt="2024-07-24T15:21:46.655" v="2003" actId="21"/>
          <ac:graphicFrameMkLst>
            <pc:docMk/>
            <pc:sldMk cId="2529398939" sldId="353"/>
            <ac:graphicFrameMk id="5" creationId="{37C1AFB5-B8E6-26A7-E01D-CA02B7DF5B42}"/>
          </ac:graphicFrameMkLst>
        </pc:graphicFrameChg>
        <pc:graphicFrameChg chg="add mod">
          <ac:chgData name="Ronaldo Fernandes" userId="01f15fd40fc47ae6" providerId="LiveId" clId="{C95C593F-C656-47AC-8157-8D199E3CF773}" dt="2024-07-24T15:22:07.160" v="2004"/>
          <ac:graphicFrameMkLst>
            <pc:docMk/>
            <pc:sldMk cId="2529398939" sldId="353"/>
            <ac:graphicFrameMk id="6" creationId="{B4BDBEF8-885E-1AC5-9C74-56D5A6AB40BB}"/>
          </ac:graphicFrameMkLst>
        </pc:graphicFrameChg>
        <pc:graphicFrameChg chg="add mod">
          <ac:chgData name="Ronaldo Fernandes" userId="01f15fd40fc47ae6" providerId="LiveId" clId="{C95C593F-C656-47AC-8157-8D199E3CF773}" dt="2024-07-24T15:26:04.769" v="2008" actId="1076"/>
          <ac:graphicFrameMkLst>
            <pc:docMk/>
            <pc:sldMk cId="2529398939" sldId="353"/>
            <ac:graphicFrameMk id="7" creationId="{87949BD5-3D19-4FD3-C85F-A9FF04DE9FAC}"/>
          </ac:graphicFrameMkLst>
        </pc:graphicFrameChg>
        <pc:picChg chg="add del mod">
          <ac:chgData name="Ronaldo Fernandes" userId="01f15fd40fc47ae6" providerId="LiveId" clId="{C95C593F-C656-47AC-8157-8D199E3CF773}" dt="2024-07-24T15:21:05.052" v="1998" actId="478"/>
          <ac:picMkLst>
            <pc:docMk/>
            <pc:sldMk cId="2529398939" sldId="353"/>
            <ac:picMk id="4097" creationId="{ADAFC784-BC1A-E8B2-F53B-3E956C9F7D21}"/>
          </ac:picMkLst>
        </pc:picChg>
        <pc:picChg chg="add del mod">
          <ac:chgData name="Ronaldo Fernandes" userId="01f15fd40fc47ae6" providerId="LiveId" clId="{C95C593F-C656-47AC-8157-8D199E3CF773}" dt="2024-07-24T15:21:46.655" v="2003" actId="21"/>
          <ac:picMkLst>
            <pc:docMk/>
            <pc:sldMk cId="2529398939" sldId="353"/>
            <ac:picMk id="4098" creationId="{16322B11-0369-1F6A-3A5B-A41EF51A4FE1}"/>
          </ac:picMkLst>
        </pc:picChg>
        <pc:picChg chg="add mod">
          <ac:chgData name="Ronaldo Fernandes" userId="01f15fd40fc47ae6" providerId="LiveId" clId="{C95C593F-C656-47AC-8157-8D199E3CF773}" dt="2024-07-24T15:22:10.118" v="2005"/>
          <ac:picMkLst>
            <pc:docMk/>
            <pc:sldMk cId="2529398939" sldId="353"/>
            <ac:picMk id="4099" creationId="{BF74E6C0-4EBD-0F12-B395-A2FEC3FEA078}"/>
          </ac:picMkLst>
        </pc:picChg>
        <pc:picChg chg="add mod">
          <ac:chgData name="Ronaldo Fernandes" userId="01f15fd40fc47ae6" providerId="LiveId" clId="{C95C593F-C656-47AC-8157-8D199E3CF773}" dt="2024-07-24T15:26:05.894" v="2009"/>
          <ac:picMkLst>
            <pc:docMk/>
            <pc:sldMk cId="2529398939" sldId="353"/>
            <ac:picMk id="4100" creationId="{FEBB07B3-CF57-B1E3-EE47-19A274994194}"/>
          </ac:picMkLst>
        </pc:picChg>
      </pc:sldChg>
      <pc:sldChg chg="addSp modSp new mod">
        <pc:chgData name="Ronaldo Fernandes" userId="01f15fd40fc47ae6" providerId="LiveId" clId="{C95C593F-C656-47AC-8157-8D199E3CF773}" dt="2024-07-25T13:02:01.455" v="3964" actId="1076"/>
        <pc:sldMkLst>
          <pc:docMk/>
          <pc:sldMk cId="3601091331" sldId="353"/>
        </pc:sldMkLst>
        <pc:spChg chg="mod">
          <ac:chgData name="Ronaldo Fernandes" userId="01f15fd40fc47ae6" providerId="LiveId" clId="{C95C593F-C656-47AC-8157-8D199E3CF773}" dt="2024-07-25T12:39:44.469" v="2654" actId="20577"/>
          <ac:spMkLst>
            <pc:docMk/>
            <pc:sldMk cId="3601091331" sldId="353"/>
            <ac:spMk id="2" creationId="{14409B2E-F542-896B-C54C-8EAD8A21976A}"/>
          </ac:spMkLst>
        </pc:spChg>
        <pc:spChg chg="mod">
          <ac:chgData name="Ronaldo Fernandes" userId="01f15fd40fc47ae6" providerId="LiveId" clId="{C95C593F-C656-47AC-8157-8D199E3CF773}" dt="2024-07-25T12:55:54.389" v="3903" actId="20577"/>
          <ac:spMkLst>
            <pc:docMk/>
            <pc:sldMk cId="3601091331" sldId="353"/>
            <ac:spMk id="3" creationId="{F15E209E-E3C1-42E7-F579-C550C117FC0E}"/>
          </ac:spMkLst>
        </pc:spChg>
        <pc:picChg chg="add mod">
          <ac:chgData name="Ronaldo Fernandes" userId="01f15fd40fc47ae6" providerId="LiveId" clId="{C95C593F-C656-47AC-8157-8D199E3CF773}" dt="2024-07-25T13:02:01.455" v="3964" actId="1076"/>
          <ac:picMkLst>
            <pc:docMk/>
            <pc:sldMk cId="3601091331" sldId="353"/>
            <ac:picMk id="6146" creationId="{77180D9B-806F-E696-283A-68F30DBE6907}"/>
          </ac:picMkLst>
        </pc:picChg>
      </pc:sldChg>
      <pc:sldChg chg="delSp modSp new mod ord">
        <pc:chgData name="Ronaldo Fernandes" userId="01f15fd40fc47ae6" providerId="LiveId" clId="{C95C593F-C656-47AC-8157-8D199E3CF773}" dt="2024-07-25T12:56:02.734" v="3905"/>
        <pc:sldMkLst>
          <pc:docMk/>
          <pc:sldMk cId="1666587770" sldId="354"/>
        </pc:sldMkLst>
        <pc:spChg chg="del">
          <ac:chgData name="Ronaldo Fernandes" userId="01f15fd40fc47ae6" providerId="LiveId" clId="{C95C593F-C656-47AC-8157-8D199E3CF773}" dt="2024-07-25T12:39:51.349" v="2655" actId="478"/>
          <ac:spMkLst>
            <pc:docMk/>
            <pc:sldMk cId="1666587770" sldId="354"/>
            <ac:spMk id="2" creationId="{27E8DBB2-9AC7-0DE7-B83D-3CCE15E6B33B}"/>
          </ac:spMkLst>
        </pc:spChg>
        <pc:spChg chg="mod">
          <ac:chgData name="Ronaldo Fernandes" userId="01f15fd40fc47ae6" providerId="LiveId" clId="{C95C593F-C656-47AC-8157-8D199E3CF773}" dt="2024-07-25T12:51:14.872" v="3835" actId="13926"/>
          <ac:spMkLst>
            <pc:docMk/>
            <pc:sldMk cId="1666587770" sldId="354"/>
            <ac:spMk id="3" creationId="{4E7C473F-A036-33B3-C893-445C625EEB01}"/>
          </ac:spMkLst>
        </pc:spChg>
      </pc:sldChg>
      <pc:sldChg chg="addSp delSp modSp new mod">
        <pc:chgData name="Ronaldo Fernandes" userId="01f15fd40fc47ae6" providerId="LiveId" clId="{C95C593F-C656-47AC-8157-8D199E3CF773}" dt="2024-07-25T13:01:45.064" v="3962" actId="1076"/>
        <pc:sldMkLst>
          <pc:docMk/>
          <pc:sldMk cId="3687238775" sldId="355"/>
        </pc:sldMkLst>
        <pc:spChg chg="del">
          <ac:chgData name="Ronaldo Fernandes" userId="01f15fd40fc47ae6" providerId="LiveId" clId="{C95C593F-C656-47AC-8157-8D199E3CF773}" dt="2024-07-25T12:56:07.031" v="3906" actId="478"/>
          <ac:spMkLst>
            <pc:docMk/>
            <pc:sldMk cId="3687238775" sldId="355"/>
            <ac:spMk id="2" creationId="{3E53647E-78F8-F192-DB18-C1697ACA2075}"/>
          </ac:spMkLst>
        </pc:spChg>
        <pc:spChg chg="mod">
          <ac:chgData name="Ronaldo Fernandes" userId="01f15fd40fc47ae6" providerId="LiveId" clId="{C95C593F-C656-47AC-8157-8D199E3CF773}" dt="2024-07-25T13:00:41.574" v="3957" actId="20577"/>
          <ac:spMkLst>
            <pc:docMk/>
            <pc:sldMk cId="3687238775" sldId="355"/>
            <ac:spMk id="3" creationId="{6B408D6A-7134-3116-D150-05A9C1C3D45C}"/>
          </ac:spMkLst>
        </pc:spChg>
        <pc:spChg chg="add mod">
          <ac:chgData name="Ronaldo Fernandes" userId="01f15fd40fc47ae6" providerId="LiveId" clId="{C95C593F-C656-47AC-8157-8D199E3CF773}" dt="2024-07-25T13:01:03.938" v="3959" actId="13926"/>
          <ac:spMkLst>
            <pc:docMk/>
            <pc:sldMk cId="3687238775" sldId="355"/>
            <ac:spMk id="4" creationId="{B94B86B5-BA56-71C2-328F-3F83512C19E8}"/>
          </ac:spMkLst>
        </pc:spChg>
        <pc:picChg chg="add mod">
          <ac:chgData name="Ronaldo Fernandes" userId="01f15fd40fc47ae6" providerId="LiveId" clId="{C95C593F-C656-47AC-8157-8D199E3CF773}" dt="2024-07-25T12:57:03.769" v="3912" actId="1076"/>
          <ac:picMkLst>
            <pc:docMk/>
            <pc:sldMk cId="3687238775" sldId="355"/>
            <ac:picMk id="5122" creationId="{8B3A4C14-6B0B-1CB5-F51F-26E842893AA1}"/>
          </ac:picMkLst>
        </pc:picChg>
        <pc:picChg chg="add mod">
          <ac:chgData name="Ronaldo Fernandes" userId="01f15fd40fc47ae6" providerId="LiveId" clId="{C95C593F-C656-47AC-8157-8D199E3CF773}" dt="2024-07-25T12:57:09.035" v="3914" actId="1076"/>
          <ac:picMkLst>
            <pc:docMk/>
            <pc:sldMk cId="3687238775" sldId="355"/>
            <ac:picMk id="5124" creationId="{4703BAFA-76ED-2212-51BC-04859072A79C}"/>
          </ac:picMkLst>
        </pc:picChg>
        <pc:picChg chg="add mod">
          <ac:chgData name="Ronaldo Fernandes" userId="01f15fd40fc47ae6" providerId="LiveId" clId="{C95C593F-C656-47AC-8157-8D199E3CF773}" dt="2024-07-25T13:01:45.064" v="3962" actId="1076"/>
          <ac:picMkLst>
            <pc:docMk/>
            <pc:sldMk cId="3687238775" sldId="355"/>
            <ac:picMk id="5126" creationId="{F5F88439-444D-15EC-7ADF-8804E2928A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3F42B-7944-40B1-B704-F3038B301560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210B6-EE5F-447E-9568-2FF3D1A6EF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6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02A21-70D9-2498-4CF2-AA835096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D6EEB2-723C-A6BC-EB3A-DE7E4C089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A2C331-18AD-5FB9-B232-709523FE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88460A-DC5A-F717-DF67-677B7AA6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B743AB-B793-87E7-4895-37B2DB60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4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F2FF4-F9D3-EE59-255F-DE436672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6E904-5186-1DFB-6BE3-FEC4EBE38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F3EF2-17A6-F49F-CAC3-DDB6FBAF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D24AAD-B2F0-1A31-45C3-26B7B823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23EF9-233D-1326-1B43-A1DEAD38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3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F3C396-6B6C-2731-B902-6E1AA4575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3D34BF-7E39-1EF9-8078-69FCE9639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66EFA0-A8C1-D7B9-E686-A9BFEA76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E5778D-5A18-ECCC-92FD-682CC8CC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FD88A8-4D61-9C67-5504-0C6B9AD8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27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03E73-A794-CD96-D402-FA2574C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FCC747-0732-62EF-9A1F-3F62B48F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17372-091F-D5AA-D3AE-A03E787E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5723876-38E7-5FAF-DD18-8C3B38A3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3A451-40E4-1E78-2C01-D94BDA86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28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D5E81-D756-72E3-21E3-10E64A721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55822D-1E7F-AE36-658C-DC5275B8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3FC51-65D2-DB0F-C266-32984C23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B6C117-695B-0F8E-8028-142F34D7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659618-48BC-23A5-E793-C9EBF6EB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8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6FAB6-A582-5AC8-9504-074AC676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338934-04A0-6E1C-ADFB-413E1BC16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1AB83E-74C1-2D9F-188E-15142D9E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2B94A2-09AF-6CC7-DA40-D178F60B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9F71A5-23BE-1462-0A63-9C5166FF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5C176C-2789-6A44-5897-0FE36BA2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9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1AF0F-BD57-8E6A-A1E0-FC74DC8A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CF4F54-4BB0-765C-B9A9-6FFF5E139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4C28BB-11C3-16A5-DEC1-24D43127F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BA506B2-9376-EED6-0DBB-879310FBC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372F92-56DF-AD6F-09D7-F99E737A9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794135-00A0-4680-5CB6-AA954575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7AD485-F774-C9BD-E1C5-92A9C080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23C942E-A92B-A0FB-B84E-2057BDAD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67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FE8735-9CBE-22B6-7807-D503C526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01C1BA-9B3D-6C64-9213-BFB9A29D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532164-C1A8-4050-720E-D3145FC2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25A95-B311-2590-F70A-57A2F913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44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070EB3-8670-C632-5869-DB7128AC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72D0CE-7A4B-F12E-F961-DF95046A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C8E60E-A44D-07CB-2300-69C830F9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4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2AA27-5E87-642E-4C9D-EAC7166A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6103C-216F-9377-CD5B-5B46BE07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036E76-4773-147C-83D8-5A84505BD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0AD358-6462-1D61-F016-6663304E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55C8013-644D-0970-C707-DFFCE6DF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948B1A-8A23-8507-325B-A567476E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8A662-2391-CBD8-892B-819FD55F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8A01FF-417C-414F-65E4-96F8C6ED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58E052-E91A-944E-D3E4-72B6C026D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CC396-8D3F-AC21-83E5-7B4394DB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7B1EE6-D3F8-85DD-B12D-7019D4E0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438362-66C5-3F56-E384-B1935CBB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44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FD5BF4-B849-D1AA-1175-D51E3E89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459B93-CAEC-C295-F61D-78E4A5B14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4080B7-D2E3-A0BE-4964-43BB13E4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BB87B5-DE6F-49F1-9B46-328FECA56B32}" type="datetimeFigureOut">
              <a:rPr lang="pt-BR" smtClean="0"/>
              <a:t>26/07/2024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D59197-252B-6701-72E0-7CD2C61A7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698525-4E20-8F43-20C7-165B81CC9F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6DBCED-A994-404E-AF8D-7E9DA3A878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67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421C-0570-7183-165D-AB176E77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383" y="-191122"/>
            <a:ext cx="8905407" cy="1719495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r>
              <a:rPr lang="pt-BR" dirty="0"/>
              <a:t>REALIDADE BRASILEIRA E ATUALIDADES </a:t>
            </a:r>
            <a:br>
              <a:rPr lang="pt-BR" dirty="0"/>
            </a:br>
            <a:endParaRPr lang="pt-BR" dirty="0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8EAB27E-C793-0AF2-0D9F-37A5C414F8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00E4AF2-E4A8-61ED-5F0F-2BFBED1402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8" name="Imagem 7" descr="Texto sobre foto de mulher&#10;&#10;Descrição gerada automaticamente com confiança média">
            <a:extLst>
              <a:ext uri="{FF2B5EF4-FFF2-40B4-BE49-F238E27FC236}">
                <a16:creationId xmlns:a16="http://schemas.microsoft.com/office/drawing/2014/main" id="{C7D11997-4FDF-0AA6-AE26-B5523C8D8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6" y="1633301"/>
            <a:ext cx="4178304" cy="340464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52D3158-D939-11A3-58D0-92F90B1FDB91}"/>
              </a:ext>
            </a:extLst>
          </p:cNvPr>
          <p:cNvSpPr txBox="1"/>
          <p:nvPr/>
        </p:nvSpPr>
        <p:spPr>
          <a:xfrm>
            <a:off x="1948096" y="5645414"/>
            <a:ext cx="89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Prof. Ronaldo Fernandes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7203E4-7556-CFDD-86CF-DB6BC7EEFEB3}"/>
              </a:ext>
            </a:extLst>
          </p:cNvPr>
          <p:cNvSpPr txBox="1"/>
          <p:nvPr/>
        </p:nvSpPr>
        <p:spPr>
          <a:xfrm>
            <a:off x="1795696" y="960233"/>
            <a:ext cx="890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Elite Agrária e Política Econômica Cafeeira  </a:t>
            </a: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F4230454-DFAD-14E5-0AEF-6EBCB28FA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02" y="1426099"/>
            <a:ext cx="4005801" cy="40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0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4DB0EB0-78E9-6214-C804-180B6A1B1842}"/>
              </a:ext>
            </a:extLst>
          </p:cNvPr>
          <p:cNvSpPr txBox="1"/>
          <p:nvPr/>
        </p:nvSpPr>
        <p:spPr>
          <a:xfrm>
            <a:off x="545265" y="1569601"/>
            <a:ext cx="1117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Coronelismo- </a:t>
            </a:r>
            <a:r>
              <a:rPr lang="pt-BR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foi uma prática política, comum durante a República Velha, na qual os coronéis coagiam seus subalternos a votarem em seus candidatos para se manterem no poder</a:t>
            </a:r>
            <a:r>
              <a:rPr lang="pt-BR" b="0" i="0" dirty="0">
                <a:solidFill>
                  <a:srgbClr val="BFBFB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8CC6F19-4BCD-B678-94A9-C6754972573F}"/>
              </a:ext>
            </a:extLst>
          </p:cNvPr>
          <p:cNvSpPr txBox="1"/>
          <p:nvPr/>
        </p:nvSpPr>
        <p:spPr>
          <a:xfrm>
            <a:off x="545265" y="2314448"/>
            <a:ext cx="108245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Voto de Cabresto - </a:t>
            </a:r>
            <a:r>
              <a:rPr lang="pt-BR" b="0" i="0" dirty="0">
                <a:effectLst/>
                <a:latin typeface="Google Sans"/>
              </a:rPr>
              <a:t>os coronéis coagiam as pessoas a votarem em seus candidatos para se manterem no poder. 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Comissão Verificadora  - </a:t>
            </a:r>
            <a:r>
              <a:rPr lang="pt-BR" b="0" i="0" dirty="0">
                <a:effectLst/>
                <a:latin typeface="Google Sans"/>
              </a:rPr>
              <a:t>A comissão verificadora dos poderes foi um instrumento importante que o governo brasileiro usou na época da República das oligarquias, para reforçar a Política dos Governadores. Seu objetivo era reconhecer a legitimidade dos deputados eleitos em cada estado e excluir os que eram do grupo político da oposição.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Política de Governadores - </a:t>
            </a:r>
            <a:r>
              <a:rPr lang="pt-BR" b="0" i="0" dirty="0">
                <a:effectLst/>
                <a:latin typeface="Google Sans"/>
              </a:rPr>
              <a:t>A política dos governadores, ou política dos estados, foi um acordo durante os primeiros anos da República Velha (1889-1930), em que o Governo Federal apoiava os governos estaduais sem restrições e, em troca, eles faziam uso de seus coronéis (ver coronelismo) e elegiam bancadas pró-Governo Federal,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Política do Café com Leite - </a:t>
            </a:r>
            <a:r>
              <a:rPr lang="pt-BR" b="0" i="0" dirty="0">
                <a:effectLst/>
                <a:latin typeface="Google Sans"/>
              </a:rPr>
              <a:t>O período que vem a seguir é chamado República Café com Leite, pois é marcado pelo revezamento presidencial entre paulistas (produtores de café) e mineiros (produtores de leite). Esse período durou até o ano de 1930, quando houve a Revolução de 1930.</a:t>
            </a:r>
            <a:r>
              <a:rPr lang="pt-BR" b="1" dirty="0"/>
              <a:t> </a:t>
            </a:r>
          </a:p>
        </p:txBody>
      </p:sp>
      <p:pic>
        <p:nvPicPr>
          <p:cNvPr id="1026" name="Picture 2" descr="Voto de Cabresto: definição, república velha e coronelismo - Toda Matéria">
            <a:extLst>
              <a:ext uri="{FF2B5EF4-FFF2-40B4-BE49-F238E27FC236}">
                <a16:creationId xmlns:a16="http://schemas.microsoft.com/office/drawing/2014/main" id="{039FDAE5-7B57-723B-96A7-1AD0A05F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10" y="128025"/>
            <a:ext cx="2431426" cy="14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onelismo: O que foi, história e características | Incrível História">
            <a:extLst>
              <a:ext uri="{FF2B5EF4-FFF2-40B4-BE49-F238E27FC236}">
                <a16:creationId xmlns:a16="http://schemas.microsoft.com/office/drawing/2014/main" id="{0661DB55-C022-13CD-2A01-054952AA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5" y="199597"/>
            <a:ext cx="1791588" cy="130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5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833F8F7-1C24-7F9C-97D1-1E8737C6B16C}"/>
              </a:ext>
            </a:extLst>
          </p:cNvPr>
          <p:cNvSpPr txBox="1"/>
          <p:nvPr/>
        </p:nvSpPr>
        <p:spPr>
          <a:xfrm>
            <a:off x="417041" y="501134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lang="pt-BR"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lang="pt-BR" sz="1800" dirty="0">
              <a:latin typeface="Trebuchet MS"/>
              <a:cs typeface="Trebuchet MS"/>
            </a:endParaRP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7E783F5D-23C6-A310-F22E-31F1E8D772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041" y="1055818"/>
            <a:ext cx="2289089" cy="20951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762983D-8F36-2ED7-B6FC-1465EEC34A1B}"/>
              </a:ext>
            </a:extLst>
          </p:cNvPr>
          <p:cNvSpPr txBox="1"/>
          <p:nvPr/>
        </p:nvSpPr>
        <p:spPr>
          <a:xfrm>
            <a:off x="417041" y="3429000"/>
            <a:ext cx="11479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Mandonismo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Tinha como característica básica do poder na américa latina. Onde as leis não atingiam a população rural e o senhor agrário, ele era mandatário absoluto de suas terras.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Clientelismo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É uma prática política de troca de favores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Cangaço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As terras concentravam-se nas mãos dos fazendeiros enquanto a maior parte da população vivia as margens , aumentando a pobreza, a fome e violência.  </a:t>
            </a:r>
          </a:p>
        </p:txBody>
      </p:sp>
      <p:pic>
        <p:nvPicPr>
          <p:cNvPr id="3074" name="Picture 2" descr="A Permanência do Clientelismo, do Mandonismo e do Coronelismo no Brasil –  Revista Partes">
            <a:extLst>
              <a:ext uri="{FF2B5EF4-FFF2-40B4-BE49-F238E27FC236}">
                <a16:creationId xmlns:a16="http://schemas.microsoft.com/office/drawing/2014/main" id="{D8131772-E62B-7377-D529-22423FDA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77" y="685800"/>
            <a:ext cx="4392313" cy="23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09B2E-F542-896B-C54C-8EAD8A21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16" y="18255"/>
            <a:ext cx="10515600" cy="1325563"/>
          </a:xfrm>
        </p:spPr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Revoltas da Primeira República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5E209E-E3C1-42E7-F579-C550C117F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1624034"/>
            <a:ext cx="11123141" cy="435133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highlight>
                  <a:srgbClr val="00FF00"/>
                </a:highlight>
              </a:rPr>
              <a:t>Revolta Armada</a:t>
            </a:r>
            <a:r>
              <a:rPr lang="pt-BR" dirty="0"/>
              <a:t>– Ocorreu no período de </a:t>
            </a:r>
            <a:r>
              <a:rPr lang="pt-BR" dirty="0">
                <a:highlight>
                  <a:srgbClr val="00FFFF"/>
                </a:highlight>
              </a:rPr>
              <a:t>1891 a 1894 </a:t>
            </a:r>
            <a:r>
              <a:rPr lang="pt-BR" dirty="0"/>
              <a:t>envolvendo conflitos entre a Marinha do Brasil e o governo central. A revolta foi a luta dos marinheiros contra as medidas de Floriano Peixoto e por maior participação do governo.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highlight>
                  <a:srgbClr val="FFFF00"/>
                </a:highlight>
              </a:rPr>
              <a:t>Revolta Federalista</a:t>
            </a:r>
            <a:r>
              <a:rPr lang="pt-BR" dirty="0"/>
              <a:t>  - Ocorreu no sul do Brasil durante a Primeira República, no período de </a:t>
            </a:r>
            <a:r>
              <a:rPr lang="pt-BR" dirty="0">
                <a:highlight>
                  <a:srgbClr val="FF00FF"/>
                </a:highlight>
              </a:rPr>
              <a:t>1893 a 1895 </a:t>
            </a:r>
            <a:r>
              <a:rPr lang="pt-BR" dirty="0"/>
              <a:t>e envolveu os conflitos políticos e militares entre os federalistas, que defendiam maior autonomia para os estados, e os legalistas, que apoiavam o governo central. </a:t>
            </a:r>
          </a:p>
        </p:txBody>
      </p:sp>
      <p:pic>
        <p:nvPicPr>
          <p:cNvPr id="6146" name="Picture 2" descr="As revoltas mais importantes da Primeira República | Curso Sapientia">
            <a:extLst>
              <a:ext uri="{FF2B5EF4-FFF2-40B4-BE49-F238E27FC236}">
                <a16:creationId xmlns:a16="http://schemas.microsoft.com/office/drawing/2014/main" id="{77180D9B-806F-E696-283A-68F30DBE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82" y="25379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9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7C473F-A036-33B3-C893-445C625E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8673"/>
            <a:ext cx="11759513" cy="6589327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 dos Canudos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Ocorreu no período de </a:t>
            </a:r>
            <a:r>
              <a:rPr lang="pt-BR" sz="20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1893 a 1895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 foi um conflito armado que envolveu o Exército Brasileiro e os membros da comunidade liderada por Antônio Conselheiro, em Canudos, no interior do estado da Bahia. Eles recusavam a pagar impostos e rejeitavam mudanças em relação à igreja e ao Estado.</a:t>
            </a:r>
          </a:p>
          <a:p>
            <a:pPr algn="just">
              <a:lnSpc>
                <a:spcPct val="170000"/>
              </a:lnSpc>
            </a:pPr>
            <a:r>
              <a:rPr lang="pt-BR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Revolta da vacina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A Revolta da Vacina aconteceu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 1904 entre os dias 10 de 16 de novembro no Rio de Janeiro durante o governo Rodrigues Alves.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rebelião foi motivada por disputas política de grupos que tentavam derrubar o governo do Presidente Rodrigues Alves . Seu pretexto imediato foi um lei que determinava a obrigatoriedade da vacinação contra a varíola pois já haviam morrido 3.500 pessoas por causa da doença. Isso levou Oswaldo Cruz, já diretor de saúde, a propor ao governo que enviasse ao Congresso um projeto para instaurar a obrigatoriedade da vacinação contra a varíola em solo nacional. </a:t>
            </a:r>
          </a:p>
        </p:txBody>
      </p:sp>
    </p:spTree>
    <p:extLst>
      <p:ext uri="{BB962C8B-B14F-4D97-AF65-F5344CB8AC3E}">
        <p14:creationId xmlns:p14="http://schemas.microsoft.com/office/powerpoint/2010/main" val="166658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408D6A-7134-3116-D150-05A9C1C3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421" y="811491"/>
            <a:ext cx="8169876" cy="2314768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highlight>
                  <a:srgbClr val="FFFFFF"/>
                </a:highlight>
                <a:latin typeface="Google Sans"/>
              </a:rPr>
              <a:t> </a:t>
            </a:r>
            <a:r>
              <a:rPr lang="pt-BR" b="0" i="0" dirty="0">
                <a:effectLst/>
                <a:highlight>
                  <a:srgbClr val="00FF00"/>
                </a:highlight>
                <a:latin typeface="Google Sans"/>
              </a:rPr>
              <a:t>Revolta da Chibata</a:t>
            </a:r>
            <a:r>
              <a:rPr lang="pt-BR" b="0" i="0" dirty="0">
                <a:effectLst/>
                <a:latin typeface="Google Sans"/>
              </a:rPr>
              <a:t>  - foi </a:t>
            </a:r>
            <a:r>
              <a:rPr lang="pt-BR" b="0" i="0" dirty="0">
                <a:effectLst/>
                <a:highlight>
                  <a:srgbClr val="FFFFFF"/>
                </a:highlight>
                <a:latin typeface="Google Sans"/>
              </a:rPr>
              <a:t>uma agitação militar na Marinha do Brasil, ocorrida no Rio de Janeiro, de 22 a 27 de novembro de 1910. A luta contra os castigos físicos, baixos salários e as péssimas condições de trabalho são as principais </a:t>
            </a:r>
            <a:r>
              <a:rPr lang="pt-BR" b="0" i="0" dirty="0">
                <a:effectLst/>
                <a:highlight>
                  <a:srgbClr val="D3E3FD"/>
                </a:highlight>
                <a:latin typeface="Google Sans"/>
              </a:rPr>
              <a:t>causas</a:t>
            </a:r>
            <a:r>
              <a:rPr lang="pt-BR" b="0" i="0" dirty="0">
                <a:effectLst/>
                <a:highlight>
                  <a:srgbClr val="FFFFFF"/>
                </a:highlight>
                <a:latin typeface="Google Sans"/>
              </a:rPr>
              <a:t> da </a:t>
            </a:r>
            <a:r>
              <a:rPr lang="pt-BR" b="0" i="0" dirty="0">
                <a:effectLst/>
                <a:highlight>
                  <a:srgbClr val="D3E3FD"/>
                </a:highlight>
                <a:latin typeface="Google Sans"/>
              </a:rPr>
              <a:t>revolta</a:t>
            </a:r>
            <a:r>
              <a:rPr lang="pt-BR" b="0" i="0" dirty="0">
                <a:effectLst/>
                <a:highlight>
                  <a:srgbClr val="FFFFFF"/>
                </a:highlight>
                <a:latin typeface="Google Sans"/>
              </a:rPr>
              <a:t>.</a:t>
            </a:r>
            <a:endParaRPr lang="pt-BR" dirty="0"/>
          </a:p>
        </p:txBody>
      </p:sp>
      <p:pic>
        <p:nvPicPr>
          <p:cNvPr id="5124" name="Picture 4" descr="Revolta da Chibata: o que fez marinheiros se unirem contra castigos físicos  - 22/11/2022 - UOL Educação">
            <a:extLst>
              <a:ext uri="{FF2B5EF4-FFF2-40B4-BE49-F238E27FC236}">
                <a16:creationId xmlns:a16="http://schemas.microsoft.com/office/drawing/2014/main" id="{4703BAFA-76ED-2212-51BC-04859072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37" y="52018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94B86B5-BA56-71C2-328F-3F83512C19E8}"/>
              </a:ext>
            </a:extLst>
          </p:cNvPr>
          <p:cNvSpPr txBox="1"/>
          <p:nvPr/>
        </p:nvSpPr>
        <p:spPr>
          <a:xfrm>
            <a:off x="603421" y="3126259"/>
            <a:ext cx="80215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0" i="0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Google Sans"/>
              </a:rPr>
              <a:t>Revolta do </a:t>
            </a:r>
            <a:r>
              <a:rPr lang="pt-BR" sz="2800" b="0" i="0" dirty="0" err="1">
                <a:solidFill>
                  <a:srgbClr val="1F1F1F"/>
                </a:solidFill>
                <a:effectLst/>
                <a:highlight>
                  <a:srgbClr val="FFFF00"/>
                </a:highlight>
                <a:latin typeface="Google Sans"/>
              </a:rPr>
              <a:t>Contestato</a:t>
            </a:r>
            <a:r>
              <a:rPr lang="pt-BR" sz="2800" b="0" i="0" dirty="0">
                <a:solidFill>
                  <a:srgbClr val="1F1F1F"/>
                </a:solidFill>
                <a:effectLst/>
                <a:highlight>
                  <a:srgbClr val="FFFF00"/>
                </a:highlight>
                <a:latin typeface="Google Sans"/>
              </a:rPr>
              <a:t> </a:t>
            </a:r>
            <a:r>
              <a:rPr lang="pt-BR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- A Guerra do Contestado </a:t>
            </a:r>
            <a:r>
              <a:rPr lang="pt-BR" sz="2800" b="0" i="0" dirty="0">
                <a:solidFill>
                  <a:srgbClr val="040C28"/>
                </a:solidFill>
                <a:effectLst/>
                <a:highlight>
                  <a:srgbClr val="D3E3FD"/>
                </a:highlight>
                <a:latin typeface="Google Sans"/>
              </a:rPr>
              <a:t>foi um conflito ocorrido na fronteira dos estados do Paraná e Santa Catarina, entre os anos de 1912 e 1914</a:t>
            </a:r>
            <a:r>
              <a:rPr lang="pt-BR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, envolvendo a disputa de terras naquela região rica em erva-mate e por onde seria construída a estrada de ferro ligando São Paulo ao Rio Grande do Sul.</a:t>
            </a:r>
            <a:endParaRPr lang="pt-BR" sz="2800" dirty="0"/>
          </a:p>
        </p:txBody>
      </p:sp>
      <p:pic>
        <p:nvPicPr>
          <p:cNvPr id="5126" name="Picture 6" descr="Principais revoltas populares que aconteceram na Primeira República">
            <a:extLst>
              <a:ext uri="{FF2B5EF4-FFF2-40B4-BE49-F238E27FC236}">
                <a16:creationId xmlns:a16="http://schemas.microsoft.com/office/drawing/2014/main" id="{F5F88439-444D-15EC-7ADF-8804E292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85" y="3661363"/>
            <a:ext cx="2205294" cy="25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3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97F9B16C-60D9-AE5E-B03B-5C409AB58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79501"/>
            <a:ext cx="9124315" cy="330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República</a:t>
            </a:r>
            <a:r>
              <a:rPr spc="-65" dirty="0"/>
              <a:t> </a:t>
            </a:r>
            <a:r>
              <a:rPr dirty="0"/>
              <a:t>Oligárquica:</a:t>
            </a:r>
            <a:r>
              <a:rPr spc="-50" dirty="0"/>
              <a:t> </a:t>
            </a:r>
            <a:r>
              <a:rPr dirty="0"/>
              <a:t>Rodrigues</a:t>
            </a:r>
            <a:r>
              <a:rPr spc="-65" dirty="0"/>
              <a:t> </a:t>
            </a:r>
            <a:r>
              <a:rPr spc="-10" dirty="0"/>
              <a:t>Alves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FAAD521-497A-046C-D147-3F2FFE149295}"/>
              </a:ext>
            </a:extLst>
          </p:cNvPr>
          <p:cNvSpPr txBox="1"/>
          <p:nvPr/>
        </p:nvSpPr>
        <p:spPr>
          <a:xfrm>
            <a:off x="774293" y="1175384"/>
            <a:ext cx="6031230" cy="5212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Economia</a:t>
            </a:r>
            <a:endParaRPr sz="2000" dirty="0">
              <a:latin typeface="Calibri"/>
              <a:cs typeface="Calibri"/>
            </a:endParaRPr>
          </a:p>
          <a:p>
            <a:pPr marL="812800" marR="48895" lvl="1" indent="-343535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Borracha: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econômico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Amazônia, aproximadamente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1880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1920;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matéria- </a:t>
            </a:r>
            <a:r>
              <a:rPr sz="2000" dirty="0">
                <a:latin typeface="Calibri"/>
                <a:cs typeface="Calibri"/>
              </a:rPr>
              <a:t>prima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exportação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países industrializados;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atraiu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mão-de-</a:t>
            </a:r>
            <a:r>
              <a:rPr sz="2000" dirty="0">
                <a:latin typeface="Calibri"/>
                <a:cs typeface="Calibri"/>
              </a:rPr>
              <a:t>obra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nordestina; invasão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atual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território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(anteriormente </a:t>
            </a:r>
            <a:r>
              <a:rPr sz="2000" dirty="0">
                <a:latin typeface="Calibri"/>
                <a:cs typeface="Calibri"/>
              </a:rPr>
              <a:t>da </a:t>
            </a:r>
            <a:r>
              <a:rPr sz="2000" spc="-10" dirty="0">
                <a:latin typeface="Calibri"/>
                <a:cs typeface="Calibri"/>
              </a:rPr>
              <a:t>Bolívia).</a:t>
            </a:r>
            <a:endParaRPr sz="2000" dirty="0">
              <a:latin typeface="Calibri"/>
              <a:cs typeface="Calibri"/>
            </a:endParaRPr>
          </a:p>
          <a:p>
            <a:pPr marL="812800" marR="5080" lvl="1" indent="-343535">
              <a:lnSpc>
                <a:spcPct val="100099"/>
              </a:lnSpc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Café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Convênio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Taubaté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(1906):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85" dirty="0">
                <a:latin typeface="Calibri"/>
                <a:cs typeface="Calibri"/>
              </a:rPr>
              <a:t>SP,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RJ.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Valorização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artificial 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café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meio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intervenção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estatal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na </a:t>
            </a:r>
            <a:r>
              <a:rPr sz="2000" dirty="0">
                <a:latin typeface="Calibri"/>
                <a:cs typeface="Calibri"/>
              </a:rPr>
              <a:t>economia: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compra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excedente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café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pelos </a:t>
            </a:r>
            <a:r>
              <a:rPr sz="2000" dirty="0">
                <a:latin typeface="Calibri"/>
                <a:cs typeface="Calibri"/>
              </a:rPr>
              <a:t>governos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estaduais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(posição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assumida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pelo </a:t>
            </a:r>
            <a:r>
              <a:rPr sz="2000" dirty="0">
                <a:latin typeface="Calibri"/>
                <a:cs typeface="Calibri"/>
              </a:rPr>
              <a:t>governo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federal);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desvalorização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monetária </a:t>
            </a:r>
            <a:r>
              <a:rPr sz="2000" dirty="0">
                <a:latin typeface="Calibri"/>
                <a:cs typeface="Calibri"/>
              </a:rPr>
              <a:t>(estímulo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exportação);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impostos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sobre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sacas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café;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dependência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estrangeiro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financiamento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excedente (empréstimos).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E058CC58-5935-D12C-5BA6-CD97EC9C528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0671" y="1449324"/>
            <a:ext cx="4654296" cy="395935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BFD78E0-1A0E-D3BE-616D-2BFB9E7F2127}"/>
              </a:ext>
            </a:extLst>
          </p:cNvPr>
          <p:cNvSpPr txBox="1"/>
          <p:nvPr/>
        </p:nvSpPr>
        <p:spPr>
          <a:xfrm>
            <a:off x="7024239" y="5408676"/>
            <a:ext cx="529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FFFFFF"/>
                </a:solidFill>
                <a:effectLst/>
                <a:highlight>
                  <a:srgbClr val="34457F"/>
                </a:highlight>
                <a:latin typeface="Google Sans"/>
              </a:rPr>
              <a:t>Rodrigues Alves - 1902–1906 — Presidente da República.</a:t>
            </a:r>
            <a:r>
              <a:rPr lang="pt-BR" b="0" i="0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Google Sans"/>
              </a:rPr>
              <a:t> </a:t>
            </a:r>
            <a:r>
              <a:rPr lang="pt-BR" b="0" i="0" dirty="0">
                <a:solidFill>
                  <a:srgbClr val="FFFFFF"/>
                </a:solidFill>
                <a:effectLst/>
                <a:highlight>
                  <a:srgbClr val="34457F"/>
                </a:highlight>
                <a:latin typeface="Google Sans"/>
              </a:rPr>
              <a:t>1912–1916 — Presidente do Estado de São Paulo.</a:t>
            </a:r>
            <a:r>
              <a:rPr lang="pt-BR" b="0" i="0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Google Sans"/>
              </a:rPr>
              <a:t> </a:t>
            </a:r>
            <a:r>
              <a:rPr lang="pt-BR" b="0" i="0" dirty="0">
                <a:solidFill>
                  <a:srgbClr val="FFFFFF"/>
                </a:solidFill>
                <a:effectLst/>
                <a:highlight>
                  <a:srgbClr val="34457F"/>
                </a:highlight>
                <a:latin typeface="Google Sans"/>
              </a:rPr>
              <a:t>1916–1918 — Senador.</a:t>
            </a:r>
            <a:r>
              <a:rPr lang="pt-BR" b="0" i="0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Google Sans"/>
              </a:rPr>
              <a:t> </a:t>
            </a:r>
            <a:r>
              <a:rPr lang="pt-BR" b="0" i="0" dirty="0">
                <a:solidFill>
                  <a:srgbClr val="FFFFFF"/>
                </a:solidFill>
                <a:effectLst/>
                <a:highlight>
                  <a:srgbClr val="34457F"/>
                </a:highlight>
                <a:latin typeface="Google Sans"/>
              </a:rPr>
              <a:t>1918 — Eleito novamente presidente da República, não toma posse</a:t>
            </a:r>
            <a:r>
              <a:rPr lang="pt-BR" b="0" i="0" dirty="0">
                <a:solidFill>
                  <a:srgbClr val="BFBFBF"/>
                </a:solidFill>
                <a:effectLst/>
                <a:highlight>
                  <a:srgbClr val="1F1F1F"/>
                </a:highlight>
                <a:latin typeface="Google Sans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643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A257B2E-6482-AB1C-842A-74D97CC66FCF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DF36772-B336-6035-A8B8-08265859D1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491964"/>
            <a:ext cx="91243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República</a:t>
            </a:r>
            <a:r>
              <a:rPr sz="3200" spc="-45" dirty="0"/>
              <a:t> </a:t>
            </a:r>
            <a:r>
              <a:rPr sz="3200" dirty="0"/>
              <a:t>Oligárquica:</a:t>
            </a:r>
            <a:r>
              <a:rPr sz="3200" spc="-30" dirty="0"/>
              <a:t> </a:t>
            </a:r>
            <a:r>
              <a:rPr sz="3200" dirty="0"/>
              <a:t>Rodrigues</a:t>
            </a:r>
            <a:r>
              <a:rPr sz="3200" spc="-25" dirty="0"/>
              <a:t> </a:t>
            </a:r>
            <a:r>
              <a:rPr sz="3200" dirty="0"/>
              <a:t>Alves</a:t>
            </a:r>
            <a:r>
              <a:rPr sz="3200" spc="-40" dirty="0"/>
              <a:t> </a:t>
            </a:r>
            <a:r>
              <a:rPr sz="3200" spc="-10" dirty="0"/>
              <a:t>(1902-1906)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280841-9293-2510-EB48-1765A561D3E6}"/>
              </a:ext>
            </a:extLst>
          </p:cNvPr>
          <p:cNvSpPr txBox="1"/>
          <p:nvPr/>
        </p:nvSpPr>
        <p:spPr>
          <a:xfrm>
            <a:off x="444843" y="1288541"/>
            <a:ext cx="11071718" cy="4414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lang="pt-BR" sz="2000" spc="-10" dirty="0">
                <a:latin typeface="Calibri"/>
                <a:cs typeface="Calibri"/>
              </a:rPr>
              <a:t>Economia</a:t>
            </a:r>
            <a:endParaRPr lang="pt-BR" sz="2000" dirty="0">
              <a:latin typeface="Calibri"/>
              <a:cs typeface="Calibri"/>
            </a:endParaRPr>
          </a:p>
          <a:p>
            <a:pPr marL="812800" marR="5080" lvl="1" indent="-343535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lang="pt-BR" sz="2000" dirty="0">
                <a:latin typeface="Calibri"/>
                <a:cs typeface="Calibri"/>
              </a:rPr>
              <a:t>Borracha: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Surto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econômico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Amazônia,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aproximadamente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entre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1880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1920;</a:t>
            </a:r>
            <a:r>
              <a:rPr lang="pt-BR" sz="2000" spc="-75" dirty="0">
                <a:latin typeface="Calibri"/>
                <a:cs typeface="Calibri"/>
              </a:rPr>
              <a:t> </a:t>
            </a:r>
            <a:r>
              <a:rPr lang="pt-BR" sz="2000" spc="-10" dirty="0" err="1">
                <a:latin typeface="Calibri"/>
                <a:cs typeface="Calibri"/>
              </a:rPr>
              <a:t>matériaprima</a:t>
            </a:r>
            <a:r>
              <a:rPr lang="pt-BR" sz="2000" spc="-1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exportação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para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os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países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industrializados;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atraiu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mão-de-</a:t>
            </a:r>
            <a:r>
              <a:rPr lang="pt-BR" sz="2000" dirty="0">
                <a:latin typeface="Calibri"/>
                <a:cs typeface="Calibri"/>
              </a:rPr>
              <a:t>obra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nordestina;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invasão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atual </a:t>
            </a:r>
            <a:r>
              <a:rPr lang="pt-BR" sz="2000" dirty="0">
                <a:latin typeface="Calibri"/>
                <a:cs typeface="Calibri"/>
              </a:rPr>
              <a:t>território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Acre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(anteriormente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Bolívia).</a:t>
            </a:r>
            <a:endParaRPr lang="pt-BR" sz="2000" dirty="0">
              <a:latin typeface="Calibri"/>
              <a:cs typeface="Calibri"/>
            </a:endParaRPr>
          </a:p>
          <a:p>
            <a:pPr marL="812800" marR="74930" lvl="1" indent="-343535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lang="pt-BR" sz="2000" dirty="0">
                <a:latin typeface="Calibri"/>
                <a:cs typeface="Calibri"/>
              </a:rPr>
              <a:t>Café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Convênio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25" dirty="0">
                <a:latin typeface="Calibri"/>
                <a:cs typeface="Calibri"/>
              </a:rPr>
              <a:t>Taubaté </a:t>
            </a:r>
            <a:r>
              <a:rPr lang="pt-BR" sz="2000" dirty="0">
                <a:latin typeface="Calibri"/>
                <a:cs typeface="Calibri"/>
              </a:rPr>
              <a:t>(1906):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presidentes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85" dirty="0">
                <a:latin typeface="Calibri"/>
                <a:cs typeface="Calibri"/>
              </a:rPr>
              <a:t>SP,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MG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RJ.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Valorização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artificial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café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25" dirty="0">
                <a:latin typeface="Calibri"/>
                <a:cs typeface="Calibri"/>
              </a:rPr>
              <a:t>por </a:t>
            </a:r>
            <a:r>
              <a:rPr lang="pt-BR" sz="2000" dirty="0">
                <a:latin typeface="Calibri"/>
                <a:cs typeface="Calibri"/>
              </a:rPr>
              <a:t>meio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uma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política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intervenção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estatal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na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economia: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compra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excedente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café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pelos </a:t>
            </a:r>
            <a:r>
              <a:rPr lang="pt-BR" sz="2000" dirty="0">
                <a:latin typeface="Calibri"/>
                <a:cs typeface="Calibri"/>
              </a:rPr>
              <a:t>governos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estaduais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(posição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assumida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pelo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governo</a:t>
            </a:r>
            <a:r>
              <a:rPr lang="pt-BR" sz="2000" spc="-7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federal);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desvalorização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monetária </a:t>
            </a:r>
            <a:r>
              <a:rPr lang="pt-BR" sz="2000" dirty="0">
                <a:latin typeface="Calibri"/>
                <a:cs typeface="Calibri"/>
              </a:rPr>
              <a:t>(estímulo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à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exportação);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impostos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sobre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as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sacas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café;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dependência</a:t>
            </a:r>
            <a:r>
              <a:rPr lang="pt-BR" sz="2000" spc="-7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capital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estrangeiro </a:t>
            </a:r>
            <a:r>
              <a:rPr lang="pt-BR" sz="2000" dirty="0">
                <a:latin typeface="Calibri"/>
                <a:cs typeface="Calibri"/>
              </a:rPr>
              <a:t>para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financiamento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compra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excedente </a:t>
            </a:r>
            <a:r>
              <a:rPr lang="pt-BR" sz="2000" spc="-10" dirty="0">
                <a:latin typeface="Calibri"/>
                <a:cs typeface="Calibri"/>
              </a:rPr>
              <a:t>(empréstimos).</a:t>
            </a:r>
            <a:endParaRPr lang="pt-BR"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Wingdings"/>
              <a:buChar char=""/>
              <a:tabLst>
                <a:tab pos="354965" algn="l"/>
              </a:tabLst>
            </a:pPr>
            <a:r>
              <a:rPr lang="pt-BR" sz="2000" dirty="0">
                <a:latin typeface="Calibri"/>
                <a:cs typeface="Calibri"/>
              </a:rPr>
              <a:t>Política</a:t>
            </a:r>
            <a:r>
              <a:rPr lang="pt-BR" sz="2000" spc="-9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externa</a:t>
            </a:r>
            <a:endParaRPr lang="pt-BR"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lang="pt-BR" sz="2000" spc="-10" dirty="0">
                <a:latin typeface="Calibri"/>
                <a:cs typeface="Calibri"/>
              </a:rPr>
              <a:t>Questão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Acre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–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Incorporação</a:t>
            </a:r>
            <a:r>
              <a:rPr lang="pt-BR" sz="2000" spc="-7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Acre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ao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Brasil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–</a:t>
            </a:r>
            <a:r>
              <a:rPr lang="pt-BR" sz="2000" spc="-30" dirty="0">
                <a:latin typeface="Calibri"/>
                <a:cs typeface="Calibri"/>
              </a:rPr>
              <a:t> Tratado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Petrópolis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(1903):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indenização</a:t>
            </a:r>
            <a:r>
              <a:rPr lang="pt-BR" sz="2000" spc="-50" dirty="0">
                <a:latin typeface="Calibri"/>
                <a:cs typeface="Calibri"/>
              </a:rPr>
              <a:t> à</a:t>
            </a:r>
            <a:endParaRPr lang="pt-BR" sz="2000" dirty="0">
              <a:latin typeface="Calibri"/>
              <a:cs typeface="Calibri"/>
            </a:endParaRPr>
          </a:p>
          <a:p>
            <a:pPr marL="355600" marR="560705">
              <a:lnSpc>
                <a:spcPts val="2420"/>
              </a:lnSpc>
              <a:spcBef>
                <a:spcPts val="65"/>
              </a:spcBef>
            </a:pPr>
            <a:r>
              <a:rPr lang="pt-BR" sz="2000" dirty="0">
                <a:latin typeface="Calibri"/>
                <a:cs typeface="Calibri"/>
              </a:rPr>
              <a:t>Bolívia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construção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Estrada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3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Ferro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Madeira-</a:t>
            </a:r>
            <a:r>
              <a:rPr lang="pt-BR" sz="2000" dirty="0">
                <a:latin typeface="Calibri"/>
                <a:cs typeface="Calibri"/>
              </a:rPr>
              <a:t>Mamoré.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Diplomata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brasileiro: </a:t>
            </a:r>
            <a:r>
              <a:rPr lang="pt-BR" sz="2000" dirty="0">
                <a:latin typeface="Calibri"/>
                <a:cs typeface="Calibri"/>
              </a:rPr>
              <a:t>Barão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25" dirty="0">
                <a:latin typeface="Calibri"/>
                <a:cs typeface="Calibri"/>
              </a:rPr>
              <a:t>Rio </a:t>
            </a:r>
            <a:r>
              <a:rPr lang="pt-BR" sz="2000" spc="-10" dirty="0">
                <a:latin typeface="Calibri"/>
                <a:cs typeface="Calibri"/>
              </a:rPr>
              <a:t>Branco.</a:t>
            </a:r>
            <a:endParaRPr lang="pt-B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462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799D8108-D4D4-617F-7C6B-CFAC23F54A99}"/>
              </a:ext>
            </a:extLst>
          </p:cNvPr>
          <p:cNvSpPr txBox="1"/>
          <p:nvPr/>
        </p:nvSpPr>
        <p:spPr>
          <a:xfrm>
            <a:off x="774293" y="581024"/>
            <a:ext cx="6491480" cy="5649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Verdana"/>
                <a:cs typeface="Verdana"/>
              </a:rPr>
              <a:t>República</a:t>
            </a:r>
            <a:r>
              <a:rPr b="1" spc="-7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Oligárquica:</a:t>
            </a:r>
            <a:r>
              <a:rPr b="1" spc="-65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Rodrigues</a:t>
            </a:r>
            <a:r>
              <a:rPr b="1" spc="-70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Alves</a:t>
            </a:r>
            <a:endParaRPr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b="1" dirty="0">
                <a:latin typeface="Verdana"/>
                <a:cs typeface="Verdana"/>
              </a:rPr>
              <a:t>Urbanização</a:t>
            </a:r>
            <a:r>
              <a:rPr b="1" spc="-3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e</a:t>
            </a:r>
            <a:r>
              <a:rPr b="1" spc="-80" dirty="0">
                <a:latin typeface="Verdana"/>
                <a:cs typeface="Verdana"/>
              </a:rPr>
              <a:t> </a:t>
            </a:r>
            <a:r>
              <a:rPr b="1" dirty="0">
                <a:latin typeface="Verdana"/>
                <a:cs typeface="Verdana"/>
              </a:rPr>
              <a:t>segmentação</a:t>
            </a:r>
            <a:r>
              <a:rPr b="1" spc="-50" dirty="0">
                <a:latin typeface="Verdana"/>
                <a:cs typeface="Verdana"/>
              </a:rPr>
              <a:t> </a:t>
            </a:r>
            <a:r>
              <a:rPr b="1" spc="-10" dirty="0">
                <a:latin typeface="Verdana"/>
                <a:cs typeface="Verdana"/>
              </a:rPr>
              <a:t>social</a:t>
            </a:r>
            <a:endParaRPr dirty="0"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18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Final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século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XIX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início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XX: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modernização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várias </a:t>
            </a:r>
            <a:r>
              <a:rPr dirty="0">
                <a:latin typeface="Calibri"/>
                <a:cs typeface="Calibri"/>
              </a:rPr>
              <a:t>cidades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brasileiras,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tendo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Paris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modelo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urbanização</a:t>
            </a:r>
            <a:r>
              <a:rPr spc="-50" dirty="0">
                <a:latin typeface="Calibri"/>
                <a:cs typeface="Calibri"/>
              </a:rPr>
              <a:t> → </a:t>
            </a:r>
            <a:r>
              <a:rPr dirty="0">
                <a:latin typeface="Calibri"/>
                <a:cs typeface="Calibri"/>
              </a:rPr>
              <a:t>criação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avenidas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novos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bairros,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expansão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serviços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de </a:t>
            </a:r>
            <a:r>
              <a:rPr dirty="0">
                <a:latin typeface="Calibri"/>
                <a:cs typeface="Calibri"/>
              </a:rPr>
              <a:t>esgoto,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água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encanada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transportes.</a:t>
            </a:r>
            <a:endParaRPr dirty="0">
              <a:latin typeface="Calibri"/>
              <a:cs typeface="Calibri"/>
            </a:endParaRPr>
          </a:p>
          <a:p>
            <a:pPr marL="355600" marR="10795" indent="-342900">
              <a:lnSpc>
                <a:spcPct val="100000"/>
              </a:lnSpc>
              <a:spcBef>
                <a:spcPts val="192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Centro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Janeiro: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demolição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imóveis,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desalojamento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deslocamento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várias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famílias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pobres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abrigos</a:t>
            </a:r>
            <a:endParaRPr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improvisados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nas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encostas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morros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margens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rios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→</a:t>
            </a:r>
            <a:endParaRPr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início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fenômeno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hoje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chamado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favelização</a:t>
            </a:r>
            <a:r>
              <a:rPr spc="-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 marL="355600" marR="245110" indent="-342900">
              <a:lnSpc>
                <a:spcPct val="100000"/>
              </a:lnSpc>
              <a:spcBef>
                <a:spcPts val="192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Novos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padrões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higiene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beleza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adotados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pelas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elites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as </a:t>
            </a:r>
            <a:r>
              <a:rPr dirty="0">
                <a:latin typeface="Calibri"/>
                <a:cs typeface="Calibri"/>
              </a:rPr>
              <a:t>camadas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médias,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condições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precárias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vida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população trabalhadora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excluídos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mercado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trabalho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→ </a:t>
            </a:r>
            <a:r>
              <a:rPr dirty="0">
                <a:latin typeface="Calibri"/>
                <a:cs typeface="Calibri"/>
              </a:rPr>
              <a:t>expansão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das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áreas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periféricas.</a:t>
            </a:r>
            <a:endParaRPr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925"/>
              </a:spcBef>
              <a:buFont typeface="Wingdings"/>
              <a:buChar char=""/>
              <a:tabLst>
                <a:tab pos="354965" algn="l"/>
              </a:tabLst>
            </a:pPr>
            <a:r>
              <a:rPr spc="-10" dirty="0">
                <a:latin typeface="Calibri"/>
                <a:cs typeface="Calibri"/>
              </a:rPr>
              <a:t>Resultado: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ferrenha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oposição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política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“Revolta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Vacina”;</a:t>
            </a:r>
            <a:endParaRPr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prisões;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desterros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expulsões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11629DC8-9E65-B80F-63D9-060DFF65D54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6216" y="1554480"/>
            <a:ext cx="4841047" cy="312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1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B61489D-761E-A0B5-8FC5-38C342EBA363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C7420CD-37AD-25ED-45BB-735D88BAC5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705920"/>
            <a:ext cx="1015111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dirty="0"/>
              <a:t>República</a:t>
            </a:r>
            <a:r>
              <a:rPr sz="2400" spc="-55" dirty="0"/>
              <a:t> </a:t>
            </a:r>
            <a:r>
              <a:rPr sz="2400" dirty="0"/>
              <a:t>Oligárquica:</a:t>
            </a:r>
            <a:r>
              <a:rPr sz="2400" spc="-25" dirty="0"/>
              <a:t> </a:t>
            </a:r>
            <a:r>
              <a:rPr sz="2400" dirty="0"/>
              <a:t>Afonso</a:t>
            </a:r>
            <a:r>
              <a:rPr sz="2400" spc="-35" dirty="0"/>
              <a:t> </a:t>
            </a:r>
            <a:r>
              <a:rPr sz="2400" dirty="0"/>
              <a:t>Pena</a:t>
            </a:r>
            <a:r>
              <a:rPr sz="2400" spc="-30" dirty="0"/>
              <a:t> </a:t>
            </a:r>
            <a:r>
              <a:rPr sz="2400" spc="-10" dirty="0"/>
              <a:t>(1906-</a:t>
            </a:r>
            <a:r>
              <a:rPr sz="2400" dirty="0"/>
              <a:t>1909),</a:t>
            </a:r>
            <a:r>
              <a:rPr sz="2400" spc="-40" dirty="0"/>
              <a:t> </a:t>
            </a:r>
            <a:r>
              <a:rPr sz="2400" dirty="0"/>
              <a:t>Nilo</a:t>
            </a:r>
            <a:r>
              <a:rPr sz="2400" spc="-15" dirty="0"/>
              <a:t> </a:t>
            </a:r>
            <a:r>
              <a:rPr sz="2400" dirty="0"/>
              <a:t>Peçanha</a:t>
            </a:r>
            <a:r>
              <a:rPr sz="2400" spc="-35" dirty="0"/>
              <a:t> </a:t>
            </a:r>
            <a:r>
              <a:rPr sz="2400" spc="-10" dirty="0"/>
              <a:t>(1909- 1910)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A4F9A16-9F98-88D2-EB5E-67D57062E19A}"/>
              </a:ext>
            </a:extLst>
          </p:cNvPr>
          <p:cNvSpPr txBox="1"/>
          <p:nvPr/>
        </p:nvSpPr>
        <p:spPr>
          <a:xfrm>
            <a:off x="774293" y="1480184"/>
            <a:ext cx="10299065" cy="3382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Federalização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Convênio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Taubaté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“Governar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povoar”: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incentivo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imigração,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cafeicultura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Unidades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Federação: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imigrantes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obra</a:t>
            </a:r>
            <a:endParaRPr sz="2000" dirty="0">
              <a:latin typeface="Calibri"/>
              <a:cs typeface="Calibri"/>
            </a:endParaRPr>
          </a:p>
          <a:p>
            <a:pPr marL="355600" marR="674370" indent="-342900">
              <a:lnSpc>
                <a:spcPts val="2380"/>
              </a:lnSpc>
              <a:spcBef>
                <a:spcPts val="12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Governo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subsídio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imigração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dirty="0">
                <a:latin typeface="Arial MT"/>
                <a:cs typeface="Arial MT"/>
              </a:rPr>
              <a:t>→</a:t>
            </a:r>
            <a:r>
              <a:rPr sz="2000" spc="-140" dirty="0">
                <a:latin typeface="Arial MT"/>
                <a:cs typeface="Arial MT"/>
              </a:rPr>
              <a:t> </a:t>
            </a:r>
            <a:r>
              <a:rPr sz="2000" dirty="0">
                <a:latin typeface="Calibri"/>
                <a:cs typeface="Calibri"/>
              </a:rPr>
              <a:t>povoamento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sul, </a:t>
            </a:r>
            <a:r>
              <a:rPr sz="2000" spc="-10" dirty="0">
                <a:latin typeface="Calibri"/>
                <a:cs typeface="Calibri"/>
              </a:rPr>
              <a:t>construção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ferrovias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ts val="232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Integração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nacional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através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linhas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telegráficas: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general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Cândido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Rondon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ts val="2380"/>
              </a:lnSpc>
              <a:spcBef>
                <a:spcPts val="12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Rondon: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pacífico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indígenas,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proposta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proteção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índios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Arial MT"/>
                <a:cs typeface="Arial MT"/>
              </a:rPr>
              <a:t>→</a:t>
            </a:r>
            <a:r>
              <a:rPr sz="2000" spc="90" dirty="0">
                <a:latin typeface="Arial MT"/>
                <a:cs typeface="Arial MT"/>
              </a:rPr>
              <a:t> </a:t>
            </a:r>
            <a:r>
              <a:rPr sz="2000" dirty="0">
                <a:latin typeface="Calibri"/>
                <a:cs typeface="Calibri"/>
              </a:rPr>
              <a:t>1910: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criação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SPI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(Serviço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Proteção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Índio)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32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1ª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ruptura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café-</a:t>
            </a:r>
            <a:r>
              <a:rPr sz="2000" spc="-10" dirty="0">
                <a:latin typeface="Calibri"/>
                <a:cs typeface="Calibri"/>
              </a:rPr>
              <a:t>com-leite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Campanha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civilista: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Rui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Barbosa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versus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marechal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Hermes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Fonseca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4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AA6285D-CC62-22DD-0940-5AD83CBCD633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32436DE-ED3D-A73B-FF7A-31820F00AA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5217" y="740139"/>
            <a:ext cx="10581566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05"/>
              </a:spcBef>
            </a:pPr>
            <a:r>
              <a:rPr sz="2800" dirty="0"/>
              <a:t>República</a:t>
            </a:r>
            <a:r>
              <a:rPr sz="2800" spc="-35" dirty="0"/>
              <a:t> </a:t>
            </a:r>
            <a:r>
              <a:rPr sz="2800" dirty="0"/>
              <a:t>Oligárquica:</a:t>
            </a:r>
            <a:r>
              <a:rPr sz="2800" spc="-15" dirty="0"/>
              <a:t> </a:t>
            </a:r>
            <a:r>
              <a:rPr sz="2800" dirty="0"/>
              <a:t>Hermes</a:t>
            </a:r>
            <a:r>
              <a:rPr sz="2800" spc="-30" dirty="0"/>
              <a:t> </a:t>
            </a:r>
            <a:r>
              <a:rPr sz="2800" dirty="0"/>
              <a:t>da</a:t>
            </a:r>
            <a:r>
              <a:rPr sz="2800" spc="-15" dirty="0"/>
              <a:t> </a:t>
            </a:r>
            <a:r>
              <a:rPr sz="2800" dirty="0"/>
              <a:t>Fonseca</a:t>
            </a:r>
            <a:r>
              <a:rPr sz="2800" spc="-25" dirty="0"/>
              <a:t> </a:t>
            </a:r>
            <a:r>
              <a:rPr sz="2800" spc="-10" dirty="0"/>
              <a:t>(1910-1914)</a:t>
            </a:r>
          </a:p>
          <a:p>
            <a:pPr marL="12700">
              <a:lnSpc>
                <a:spcPts val="2345"/>
              </a:lnSpc>
            </a:pPr>
            <a:r>
              <a:rPr sz="2400" spc="-10" dirty="0">
                <a:latin typeface="Calibri"/>
                <a:cs typeface="Calibri"/>
              </a:rPr>
              <a:t>Revolta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Chibata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(Marinha)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Novembro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1910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FE6494-BABB-26C1-E515-112A9605ECD7}"/>
              </a:ext>
            </a:extLst>
          </p:cNvPr>
          <p:cNvSpPr txBox="1"/>
          <p:nvPr/>
        </p:nvSpPr>
        <p:spPr>
          <a:xfrm>
            <a:off x="543698" y="1638633"/>
            <a:ext cx="698156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lang="pt-BR" sz="2000" dirty="0">
                <a:latin typeface="Calibri"/>
                <a:cs typeface="Calibri"/>
              </a:rPr>
              <a:t>Local: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Rio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1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Janeiro</a:t>
            </a:r>
            <a:endParaRPr lang="pt-BR"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lang="pt-BR" sz="2000" dirty="0">
                <a:latin typeface="Calibri"/>
                <a:cs typeface="Calibri"/>
              </a:rPr>
              <a:t>Lideranças: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João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Cândido,</a:t>
            </a:r>
            <a:r>
              <a:rPr lang="pt-BR" sz="2000" spc="-7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Gregório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Nascimento,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André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Avelino</a:t>
            </a:r>
            <a:endParaRPr lang="pt-BR"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lang="pt-BR" sz="2000" dirty="0">
                <a:latin typeface="Calibri"/>
                <a:cs typeface="Calibri"/>
              </a:rPr>
              <a:t>O </a:t>
            </a:r>
            <a:r>
              <a:rPr lang="pt-BR" sz="2000" spc="-10" dirty="0">
                <a:latin typeface="Calibri"/>
                <a:cs typeface="Calibri"/>
              </a:rPr>
              <a:t>movimento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spc="-10" dirty="0">
                <a:latin typeface="Calibri"/>
                <a:cs typeface="Calibri"/>
              </a:rPr>
              <a:t>Reivindicações:</a:t>
            </a:r>
            <a:endParaRPr lang="pt-BR" sz="2000" dirty="0">
              <a:latin typeface="Calibri"/>
              <a:cs typeface="Calibri"/>
            </a:endParaRPr>
          </a:p>
          <a:p>
            <a:pPr marL="868680" lvl="1" indent="-398780">
              <a:lnSpc>
                <a:spcPct val="100000"/>
              </a:lnSpc>
              <a:buFont typeface="Wingdings"/>
              <a:buChar char=""/>
              <a:tabLst>
                <a:tab pos="868680" algn="l"/>
              </a:tabLst>
            </a:pPr>
            <a:r>
              <a:rPr lang="pt-BR" sz="2000" dirty="0">
                <a:latin typeface="Calibri"/>
                <a:cs typeface="Calibri"/>
              </a:rPr>
              <a:t>Fim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dos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castigos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corporais</a:t>
            </a:r>
            <a:r>
              <a:rPr lang="pt-BR" sz="2000" spc="-6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na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Marinha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Melhoria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alimentação</a:t>
            </a:r>
            <a:r>
              <a:rPr lang="pt-BR" sz="2000" spc="-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e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nos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salários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Fim</a:t>
            </a:r>
            <a:r>
              <a:rPr lang="pt-BR" sz="2000" spc="-4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do</a:t>
            </a:r>
            <a:r>
              <a:rPr lang="pt-BR" sz="2000" spc="-5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recrutamento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forçado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spc="-10" dirty="0">
                <a:latin typeface="Calibri"/>
                <a:cs typeface="Calibri"/>
              </a:rPr>
              <a:t>Resultados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Promessa</a:t>
            </a:r>
            <a:r>
              <a:rPr lang="pt-BR" sz="2000" spc="-30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de</a:t>
            </a:r>
            <a:r>
              <a:rPr lang="pt-BR" sz="2000" spc="-5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anistia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(não</a:t>
            </a:r>
            <a:r>
              <a:rPr lang="pt-BR" sz="2000" spc="-6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cumprida)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Prisões</a:t>
            </a:r>
            <a:r>
              <a:rPr lang="pt-BR" sz="2000" spc="-45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arbitrárias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dirty="0">
                <a:latin typeface="Calibri"/>
                <a:cs typeface="Calibri"/>
              </a:rPr>
              <a:t>Expulsões</a:t>
            </a:r>
            <a:r>
              <a:rPr lang="pt-BR" sz="2000" spc="-25" dirty="0">
                <a:latin typeface="Calibri"/>
                <a:cs typeface="Calibri"/>
              </a:rPr>
              <a:t> </a:t>
            </a:r>
            <a:r>
              <a:rPr lang="pt-BR" sz="2000" dirty="0">
                <a:latin typeface="Calibri"/>
                <a:cs typeface="Calibri"/>
              </a:rPr>
              <a:t>da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lang="pt-BR" sz="2000" spc="-10" dirty="0">
                <a:latin typeface="Calibri"/>
                <a:cs typeface="Calibri"/>
              </a:rPr>
              <a:t>Marinha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lang="pt-BR" sz="2000" spc="-10" dirty="0">
                <a:latin typeface="Calibri"/>
                <a:cs typeface="Calibri"/>
              </a:rPr>
              <a:t>Fuzilamentos</a:t>
            </a:r>
            <a:endParaRPr lang="pt-BR"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812165" algn="l"/>
              </a:tabLst>
            </a:pPr>
            <a:r>
              <a:rPr lang="pt-BR" sz="2000" spc="-10" dirty="0">
                <a:latin typeface="Calibri"/>
                <a:cs typeface="Calibri"/>
              </a:rPr>
              <a:t>Deportações</a:t>
            </a:r>
            <a:endParaRPr lang="pt-BR" sz="2000" dirty="0">
              <a:latin typeface="Calibri"/>
              <a:cs typeface="Calibri"/>
            </a:endParaRPr>
          </a:p>
          <a:p>
            <a:endParaRPr lang="pt-BR" dirty="0"/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3706C1F6-512B-57DD-3C91-2FB4C8F8CB1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1528" y="2307335"/>
            <a:ext cx="4605528" cy="40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1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5">
            <a:extLst>
              <a:ext uri="{FF2B5EF4-FFF2-40B4-BE49-F238E27FC236}">
                <a16:creationId xmlns:a16="http://schemas.microsoft.com/office/drawing/2014/main" id="{BE05580C-5290-338B-DE98-E9FE673448E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812" y="723900"/>
            <a:ext cx="2948940" cy="5090160"/>
          </a:xfrm>
          <a:prstGeom prst="rect">
            <a:avLst/>
          </a:prstGeom>
        </p:spPr>
      </p:pic>
      <p:pic>
        <p:nvPicPr>
          <p:cNvPr id="19" name="object 8">
            <a:extLst>
              <a:ext uri="{FF2B5EF4-FFF2-40B4-BE49-F238E27FC236}">
                <a16:creationId xmlns:a16="http://schemas.microsoft.com/office/drawing/2014/main" id="{829E2E9C-87E6-81DD-BEB8-078BF7F4181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39" y="548640"/>
            <a:ext cx="3806952" cy="2191512"/>
          </a:xfrm>
          <a:prstGeom prst="rect">
            <a:avLst/>
          </a:prstGeom>
        </p:spPr>
      </p:pic>
      <p:pic>
        <p:nvPicPr>
          <p:cNvPr id="20" name="object 11">
            <a:extLst>
              <a:ext uri="{FF2B5EF4-FFF2-40B4-BE49-F238E27FC236}">
                <a16:creationId xmlns:a16="http://schemas.microsoft.com/office/drawing/2014/main" id="{E91DB44B-DC88-0003-7B70-B1CF014FEF7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9039" y="3137916"/>
            <a:ext cx="3806952" cy="2881883"/>
          </a:xfrm>
          <a:prstGeom prst="rect">
            <a:avLst/>
          </a:prstGeom>
        </p:spPr>
      </p:pic>
      <p:pic>
        <p:nvPicPr>
          <p:cNvPr id="21" name="object 14">
            <a:extLst>
              <a:ext uri="{FF2B5EF4-FFF2-40B4-BE49-F238E27FC236}">
                <a16:creationId xmlns:a16="http://schemas.microsoft.com/office/drawing/2014/main" id="{26ADCE7A-220F-1A3C-34AE-AD1D14587DB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58328" y="411480"/>
            <a:ext cx="3710939" cy="5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E8A1A33-0B0D-056E-78F9-1AEC17F126C6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7B30942-8A18-F5A4-E634-E473C7654A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85" y="633954"/>
            <a:ext cx="91243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República</a:t>
            </a:r>
            <a:r>
              <a:rPr sz="2800" spc="-35" dirty="0"/>
              <a:t> </a:t>
            </a:r>
            <a:r>
              <a:rPr sz="2800" dirty="0"/>
              <a:t>Oligárquica:</a:t>
            </a:r>
            <a:r>
              <a:rPr sz="2800" spc="-15" dirty="0"/>
              <a:t> </a:t>
            </a:r>
            <a:r>
              <a:rPr sz="2800" dirty="0"/>
              <a:t>Hermes</a:t>
            </a:r>
            <a:r>
              <a:rPr sz="2800" spc="-30" dirty="0"/>
              <a:t> </a:t>
            </a:r>
            <a:r>
              <a:rPr sz="2800" dirty="0"/>
              <a:t>da</a:t>
            </a:r>
            <a:r>
              <a:rPr sz="2800" spc="-15" dirty="0"/>
              <a:t> </a:t>
            </a:r>
            <a:r>
              <a:rPr sz="2800" dirty="0"/>
              <a:t>Fonseca</a:t>
            </a:r>
            <a:r>
              <a:rPr sz="2800" spc="-25" dirty="0"/>
              <a:t> </a:t>
            </a:r>
            <a:r>
              <a:rPr sz="2800" spc="-10" dirty="0"/>
              <a:t>(1910-1914)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F7954368-2B0F-002B-CC60-B9EF211BAD9E}"/>
              </a:ext>
            </a:extLst>
          </p:cNvPr>
          <p:cNvSpPr txBox="1"/>
          <p:nvPr/>
        </p:nvSpPr>
        <p:spPr>
          <a:xfrm>
            <a:off x="761936" y="1509016"/>
            <a:ext cx="978725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Salvações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Apoio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militares</a:t>
            </a:r>
            <a:r>
              <a:rPr sz="2000" dirty="0">
                <a:latin typeface="Calibri"/>
                <a:cs typeface="Calibri"/>
              </a:rPr>
              <a:t> 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senador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Pinheiro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Machado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Substituir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tradicionais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oligarquias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outras,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ligadas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(“salvação”).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Resistência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Paulo: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inalteradas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oligarquias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MG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aliadas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71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38C08D5-8C30-1604-AC0B-7B1D464EF981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6E5C71F-0C7A-5DBB-63BA-EBB477531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491965"/>
            <a:ext cx="91243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República</a:t>
            </a:r>
            <a:r>
              <a:rPr sz="3200" spc="-40" dirty="0"/>
              <a:t> </a:t>
            </a:r>
            <a:r>
              <a:rPr sz="3200" dirty="0" err="1"/>
              <a:t>Oligárquica</a:t>
            </a:r>
            <a:r>
              <a:rPr sz="3200" dirty="0"/>
              <a:t>:</a:t>
            </a:r>
            <a:r>
              <a:rPr sz="3200" spc="-25" dirty="0"/>
              <a:t> </a:t>
            </a:r>
            <a:r>
              <a:rPr sz="3200" dirty="0" err="1"/>
              <a:t>Venceslau</a:t>
            </a:r>
            <a:r>
              <a:rPr sz="3200" spc="-45" dirty="0"/>
              <a:t> </a:t>
            </a:r>
            <a:r>
              <a:rPr sz="3200" dirty="0" err="1"/>
              <a:t>Brás</a:t>
            </a:r>
            <a:r>
              <a:rPr sz="3200" spc="-15" dirty="0"/>
              <a:t> </a:t>
            </a:r>
            <a:r>
              <a:rPr sz="3200" spc="-10" dirty="0"/>
              <a:t>(1914-1918</a:t>
            </a:r>
            <a:r>
              <a:rPr sz="2400" spc="-10" dirty="0"/>
              <a:t>)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5C489A57-3483-769F-C604-42CD4C059263}"/>
              </a:ext>
            </a:extLst>
          </p:cNvPr>
          <p:cNvSpPr txBox="1"/>
          <p:nvPr/>
        </p:nvSpPr>
        <p:spPr>
          <a:xfrm>
            <a:off x="774293" y="1175384"/>
            <a:ext cx="1028509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Reativação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aliança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café-</a:t>
            </a:r>
            <a:r>
              <a:rPr sz="2000" spc="-10" dirty="0">
                <a:latin typeface="Calibri"/>
                <a:cs typeface="Calibri"/>
              </a:rPr>
              <a:t>com-leite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Guerra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Contestado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(1912-</a:t>
            </a:r>
            <a:r>
              <a:rPr sz="2000" spc="-10" dirty="0">
                <a:latin typeface="Calibri"/>
                <a:cs typeface="Calibri"/>
              </a:rPr>
              <a:t>1916)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Local: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Divisa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entre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Catarina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Paraná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movimento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desfecho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Região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madeira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erva-</a:t>
            </a:r>
            <a:r>
              <a:rPr sz="2000" spc="-20" dirty="0">
                <a:latin typeface="Calibri"/>
                <a:cs typeface="Calibri"/>
              </a:rPr>
              <a:t>mate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Região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“contestada”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SC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Empreendimento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norte-</a:t>
            </a:r>
            <a:r>
              <a:rPr sz="2000" dirty="0">
                <a:latin typeface="Calibri"/>
                <a:cs typeface="Calibri"/>
              </a:rPr>
              <a:t>americano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região: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Brazil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Railway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Company: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ferrovia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madeireira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Desapropriação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posseiros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madeireiros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instalados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área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Messianismo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camponeses: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Maria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Sebastianismo: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falange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anjos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defender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camponeses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Formação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vilas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santas: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“monarquia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celeste”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Repressão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estaduais,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coronéis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artilharia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aviação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militar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revoltosos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20.000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mortos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Região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incorporada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Santa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Catarina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707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3CE8F03-ACAD-7D4B-8DEB-7F80CDF6BBCA}"/>
              </a:ext>
            </a:extLst>
          </p:cNvPr>
          <p:cNvSpPr txBox="1"/>
          <p:nvPr/>
        </p:nvSpPr>
        <p:spPr>
          <a:xfrm>
            <a:off x="647472" y="478650"/>
            <a:ext cx="10671175" cy="476989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  <a:p>
            <a:pPr marL="457200" indent="-34290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Brasil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Primeira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Guerra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Mundial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(1914-</a:t>
            </a:r>
            <a:r>
              <a:rPr sz="2000" spc="-10" dirty="0">
                <a:latin typeface="Calibri"/>
                <a:cs typeface="Calibri"/>
              </a:rPr>
              <a:t>1918)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1914-</a:t>
            </a:r>
            <a:r>
              <a:rPr sz="2000" dirty="0">
                <a:latin typeface="Calibri"/>
                <a:cs typeface="Calibri"/>
              </a:rPr>
              <a:t>1917: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Neutralidade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brasileira</a:t>
            </a:r>
            <a:endParaRPr sz="2000" dirty="0">
              <a:latin typeface="Calibri"/>
              <a:cs typeface="Calibri"/>
            </a:endParaRPr>
          </a:p>
          <a:p>
            <a:pPr marL="457200" marR="508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1917: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afundamento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navios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mercantes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brasileiros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alemães,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patrulhamento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Atlântico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Sul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missões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médicas</a:t>
            </a:r>
            <a:r>
              <a:rPr lang="pt-BR" sz="2000" spc="-10" dirty="0">
                <a:latin typeface="Calibri"/>
                <a:cs typeface="Calibri"/>
              </a:rPr>
              <a:t>,</a:t>
            </a:r>
          </a:p>
          <a:p>
            <a:pPr marL="457200" marR="508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 err="1">
                <a:latin typeface="Calibri"/>
                <a:cs typeface="Calibri"/>
              </a:rPr>
              <a:t>Efeitos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Primeira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Guerra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Surto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industrial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Bens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não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duráveis: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substituição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importações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Maquinários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baratos,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mão-de-</a:t>
            </a:r>
            <a:r>
              <a:rPr sz="2000" dirty="0">
                <a:latin typeface="Calibri"/>
                <a:cs typeface="Calibri"/>
              </a:rPr>
              <a:t>obra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disponível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desqualificada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(barata),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mercado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interno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Investidores: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fazendeiros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comerciantes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importadores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(imigrantes)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estrangeiro: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serviços,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transportes,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bancos,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iluminação,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água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Urbanização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Rápido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crescimento</a:t>
            </a:r>
            <a:r>
              <a:rPr sz="2000" dirty="0">
                <a:latin typeface="Calibri"/>
                <a:cs typeface="Calibri"/>
              </a:rPr>
              <a:t> urbano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industrialização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26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75F3738-DF02-D468-0123-1F0E85CF1122}"/>
              </a:ext>
            </a:extLst>
          </p:cNvPr>
          <p:cNvSpPr txBox="1"/>
          <p:nvPr/>
        </p:nvSpPr>
        <p:spPr>
          <a:xfrm>
            <a:off x="573331" y="540434"/>
            <a:ext cx="10515600" cy="53492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  <a:p>
            <a:pPr marL="457200" indent="-342900">
              <a:lnSpc>
                <a:spcPct val="100000"/>
              </a:lnSpc>
              <a:spcBef>
                <a:spcPts val="715"/>
              </a:spcBef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Sociedade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Burguesia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industrial: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oriunda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setor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cafeeiro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identificada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Classe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média: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funcionários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públicos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profissionais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liberais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Identificados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liberalismo</a:t>
            </a:r>
            <a:r>
              <a:rPr sz="2000" dirty="0">
                <a:latin typeface="Calibri"/>
                <a:cs typeface="Calibri"/>
              </a:rPr>
              <a:t> 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contrários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corrupção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oligárquica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Operariado: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maioria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imigrantes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(italianos,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espanhóis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portugueses)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Experiência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Europa: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capital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versus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trabalho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Reivindicações: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direitos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trabalhistas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dirty="0">
                <a:latin typeface="Calibri"/>
                <a:cs typeface="Calibri"/>
              </a:rPr>
              <a:t>Greve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1917</a:t>
            </a:r>
            <a:endParaRPr sz="2000" dirty="0">
              <a:latin typeface="Calibri"/>
              <a:cs typeface="Calibri"/>
            </a:endParaRPr>
          </a:p>
          <a:p>
            <a:pPr marL="457200" indent="-342900">
              <a:lnSpc>
                <a:spcPct val="100000"/>
              </a:lnSpc>
              <a:buFont typeface="Wingdings"/>
              <a:buChar char=""/>
              <a:tabLst>
                <a:tab pos="457200" algn="l"/>
              </a:tabLst>
            </a:pPr>
            <a:r>
              <a:rPr sz="2000" spc="-10" dirty="0">
                <a:latin typeface="Calibri"/>
                <a:cs typeface="Calibri"/>
              </a:rPr>
              <a:t>Socialistas:</a:t>
            </a:r>
            <a:endParaRPr sz="2000" dirty="0">
              <a:latin typeface="Calibri"/>
              <a:cs typeface="Calibri"/>
            </a:endParaRPr>
          </a:p>
          <a:p>
            <a:pPr marL="914400" lvl="1" indent="-342900">
              <a:lnSpc>
                <a:spcPct val="100000"/>
              </a:lnSpc>
              <a:buFont typeface="Wingdings"/>
              <a:buChar char=""/>
              <a:tabLst>
                <a:tab pos="914400" algn="l"/>
              </a:tabLst>
            </a:pPr>
            <a:r>
              <a:rPr sz="2000" dirty="0">
                <a:latin typeface="Calibri"/>
                <a:cs typeface="Calibri"/>
              </a:rPr>
              <a:t>adeptos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marxismo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(corrente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minoritária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até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1920)</a:t>
            </a:r>
            <a:endParaRPr sz="2000" dirty="0">
              <a:latin typeface="Calibri"/>
              <a:cs typeface="Calibri"/>
            </a:endParaRPr>
          </a:p>
          <a:p>
            <a:pPr marL="914400" marR="440690" lvl="1" indent="-343535">
              <a:lnSpc>
                <a:spcPct val="100000"/>
              </a:lnSpc>
              <a:buFont typeface="Wingdings"/>
              <a:buChar char=""/>
              <a:tabLst>
                <a:tab pos="914400" algn="l"/>
              </a:tabLst>
            </a:pPr>
            <a:r>
              <a:rPr sz="2000" dirty="0">
                <a:latin typeface="Calibri"/>
                <a:cs typeface="Calibri"/>
              </a:rPr>
              <a:t>Defesa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socialista, </a:t>
            </a:r>
            <a:r>
              <a:rPr sz="2000" dirty="0">
                <a:latin typeface="Calibri"/>
                <a:cs typeface="Calibri"/>
              </a:rPr>
              <a:t>fim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propriedade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meios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produção,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ação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através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político</a:t>
            </a:r>
            <a:endParaRPr sz="2000" dirty="0">
              <a:latin typeface="Calibri"/>
              <a:cs typeface="Calibri"/>
            </a:endParaRPr>
          </a:p>
          <a:p>
            <a:pPr marL="914400" lvl="1" indent="-342900">
              <a:lnSpc>
                <a:spcPct val="100000"/>
              </a:lnSpc>
              <a:buFont typeface="Wingdings"/>
              <a:buChar char=""/>
              <a:tabLst>
                <a:tab pos="914400" algn="l"/>
              </a:tabLst>
            </a:pPr>
            <a:r>
              <a:rPr sz="2000" spc="-10" dirty="0">
                <a:latin typeface="Calibri"/>
                <a:cs typeface="Calibri"/>
              </a:rPr>
              <a:t>Anarcossindicalistas: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corrente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majoritária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até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1920</a:t>
            </a:r>
            <a:endParaRPr sz="2000" dirty="0">
              <a:latin typeface="Calibri"/>
              <a:cs typeface="Calibri"/>
            </a:endParaRPr>
          </a:p>
          <a:p>
            <a:pPr marL="914400" lvl="1" indent="-342900">
              <a:lnSpc>
                <a:spcPct val="100000"/>
              </a:lnSpc>
              <a:buFont typeface="Wingdings"/>
              <a:buChar char=""/>
              <a:tabLst>
                <a:tab pos="914400" algn="l"/>
              </a:tabLst>
            </a:pPr>
            <a:r>
              <a:rPr sz="2000" dirty="0">
                <a:latin typeface="Calibri"/>
                <a:cs typeface="Calibri"/>
              </a:rPr>
              <a:t>Negação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propriedade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privada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meios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produção,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ação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</a:t>
            </a:r>
            <a:endParaRPr sz="2000" dirty="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proletariado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capitalistas, contra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organização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partidária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socialista</a:t>
            </a:r>
            <a:endParaRPr sz="2000" dirty="0">
              <a:latin typeface="Calibri"/>
              <a:cs typeface="Calibri"/>
            </a:endParaRPr>
          </a:p>
          <a:p>
            <a:pPr marL="914400" lvl="1" indent="-342900">
              <a:lnSpc>
                <a:spcPct val="100000"/>
              </a:lnSpc>
              <a:buFont typeface="Wingdings"/>
              <a:buChar char=""/>
              <a:tabLst>
                <a:tab pos="914400" algn="l"/>
              </a:tabLst>
            </a:pPr>
            <a:r>
              <a:rPr sz="2000" spc="-10" dirty="0">
                <a:latin typeface="Calibri"/>
                <a:cs typeface="Calibri"/>
              </a:rPr>
              <a:t>Organização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sindical,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greves,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jornais,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passeatas,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congressos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operários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29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76EDD1E-F5A1-2360-D775-EBC8AFF48613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5" name="object 3">
            <a:extLst>
              <a:ext uri="{FF2B5EF4-FFF2-40B4-BE49-F238E27FC236}">
                <a16:creationId xmlns:a16="http://schemas.microsoft.com/office/drawing/2014/main" id="{EF8FC7A1-95E7-1039-3224-27EED14AD761}"/>
              </a:ext>
            </a:extLst>
          </p:cNvPr>
          <p:cNvGrpSpPr/>
          <p:nvPr/>
        </p:nvGrpSpPr>
        <p:grpSpPr>
          <a:xfrm>
            <a:off x="1293875" y="548640"/>
            <a:ext cx="10100310" cy="5875020"/>
            <a:chOff x="1293875" y="548640"/>
            <a:chExt cx="10100310" cy="5875020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014CECA2-7EC3-E247-D5D6-7017555BE51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4647" y="548640"/>
              <a:ext cx="2996183" cy="2400300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E4AAB415-3A04-7FC4-2AE9-D1C1D42ECD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8655" y="612648"/>
              <a:ext cx="2817875" cy="2221991"/>
            </a:xfrm>
            <a:prstGeom prst="rect">
              <a:avLst/>
            </a:prstGeom>
          </p:spPr>
        </p:pic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E76AEEB7-F1D7-8BAD-D428-DF68545B6A77}"/>
                </a:ext>
              </a:extLst>
            </p:cNvPr>
            <p:cNvSpPr/>
            <p:nvPr/>
          </p:nvSpPr>
          <p:spPr>
            <a:xfrm>
              <a:off x="1419605" y="593598"/>
              <a:ext cx="2856230" cy="2260600"/>
            </a:xfrm>
            <a:custGeom>
              <a:avLst/>
              <a:gdLst/>
              <a:ahLst/>
              <a:cxnLst/>
              <a:rect l="l" t="t" r="r" b="b"/>
              <a:pathLst>
                <a:path w="2856229" h="2260600">
                  <a:moveTo>
                    <a:pt x="0" y="2260091"/>
                  </a:moveTo>
                  <a:lnTo>
                    <a:pt x="2855975" y="2260091"/>
                  </a:lnTo>
                  <a:lnTo>
                    <a:pt x="2855975" y="0"/>
                  </a:lnTo>
                  <a:lnTo>
                    <a:pt x="0" y="0"/>
                  </a:lnTo>
                  <a:lnTo>
                    <a:pt x="0" y="2260091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7">
              <a:extLst>
                <a:ext uri="{FF2B5EF4-FFF2-40B4-BE49-F238E27FC236}">
                  <a16:creationId xmlns:a16="http://schemas.microsoft.com/office/drawing/2014/main" id="{F0240E24-1145-EA0B-143B-F1604665B81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3875" y="2985516"/>
              <a:ext cx="3159252" cy="3438144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0E5A9F24-3C26-E200-5317-F488E973190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883" y="3049523"/>
              <a:ext cx="2980943" cy="3259836"/>
            </a:xfrm>
            <a:prstGeom prst="rect">
              <a:avLst/>
            </a:prstGeom>
          </p:spPr>
        </p:pic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2E89866A-5BE4-4505-CC0C-6E95B2F2E839}"/>
                </a:ext>
              </a:extLst>
            </p:cNvPr>
            <p:cNvSpPr/>
            <p:nvPr/>
          </p:nvSpPr>
          <p:spPr>
            <a:xfrm>
              <a:off x="1338833" y="3030473"/>
              <a:ext cx="3019425" cy="3298190"/>
            </a:xfrm>
            <a:custGeom>
              <a:avLst/>
              <a:gdLst/>
              <a:ahLst/>
              <a:cxnLst/>
              <a:rect l="l" t="t" r="r" b="b"/>
              <a:pathLst>
                <a:path w="3019425" h="3298190">
                  <a:moveTo>
                    <a:pt x="0" y="3297936"/>
                  </a:moveTo>
                  <a:lnTo>
                    <a:pt x="3019043" y="3297936"/>
                  </a:lnTo>
                  <a:lnTo>
                    <a:pt x="3019043" y="0"/>
                  </a:lnTo>
                  <a:lnTo>
                    <a:pt x="0" y="0"/>
                  </a:lnTo>
                  <a:lnTo>
                    <a:pt x="0" y="329793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2C7FE5E1-0F88-137F-A820-D5B1E3B4AE24}"/>
                </a:ext>
              </a:extLst>
            </p:cNvPr>
            <p:cNvSpPr/>
            <p:nvPr/>
          </p:nvSpPr>
          <p:spPr>
            <a:xfrm>
              <a:off x="4689347" y="937260"/>
              <a:ext cx="6697980" cy="4401820"/>
            </a:xfrm>
            <a:custGeom>
              <a:avLst/>
              <a:gdLst/>
              <a:ahLst/>
              <a:cxnLst/>
              <a:rect l="l" t="t" r="r" b="b"/>
              <a:pathLst>
                <a:path w="6697980" h="4401820">
                  <a:moveTo>
                    <a:pt x="0" y="4401312"/>
                  </a:moveTo>
                  <a:lnTo>
                    <a:pt x="6697980" y="4401312"/>
                  </a:lnTo>
                  <a:lnTo>
                    <a:pt x="6697980" y="0"/>
                  </a:lnTo>
                  <a:lnTo>
                    <a:pt x="0" y="0"/>
                  </a:lnTo>
                  <a:lnTo>
                    <a:pt x="0" y="44013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267C5F5-31A4-CA8E-ED15-5E4401274F8F}"/>
              </a:ext>
            </a:extLst>
          </p:cNvPr>
          <p:cNvSpPr txBox="1"/>
          <p:nvPr/>
        </p:nvSpPr>
        <p:spPr>
          <a:xfrm>
            <a:off x="4853117" y="1256953"/>
            <a:ext cx="6488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crescimento</a:t>
            </a:r>
            <a:r>
              <a:rPr lang="pt-BR" b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indústria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república</a:t>
            </a:r>
            <a:r>
              <a:rPr lang="pt-BR" b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foi</a:t>
            </a:r>
            <a:r>
              <a:rPr lang="pt-BR" b="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acompanhado</a:t>
            </a:r>
            <a:r>
              <a:rPr lang="pt-BR" b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25" dirty="0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crescente</a:t>
            </a:r>
            <a:r>
              <a:rPr lang="pt-BR" b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movimentação</a:t>
            </a:r>
            <a:r>
              <a:rPr lang="pt-BR" b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operária.</a:t>
            </a:r>
            <a:r>
              <a:rPr lang="pt-BR" b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Estado,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lang="pt-BR" b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lang="pt-BR" b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vimos </a:t>
            </a:r>
            <a:r>
              <a:rPr lang="pt-BR" b="0" spc="-20" dirty="0">
                <a:solidFill>
                  <a:srgbClr val="FF0000"/>
                </a:solidFill>
                <a:latin typeface="Calibri"/>
                <a:cs typeface="Calibri"/>
              </a:rPr>
              <a:t>estava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mais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diretamente</a:t>
            </a:r>
            <a:r>
              <a:rPr lang="pt-BR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pt-BR" b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serviço</a:t>
            </a:r>
            <a:r>
              <a:rPr lang="pt-BR" b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das</a:t>
            </a:r>
            <a:r>
              <a:rPr lang="pt-BR" b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classes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dominantes, considerava</a:t>
            </a:r>
            <a:r>
              <a:rPr lang="pt-BR" b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essa</a:t>
            </a:r>
            <a:r>
              <a:rPr lang="pt-BR" b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movimentação</a:t>
            </a:r>
            <a:r>
              <a:rPr lang="pt-BR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trabalhadores</a:t>
            </a:r>
            <a:r>
              <a:rPr lang="pt-BR" b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como</a:t>
            </a:r>
            <a:r>
              <a:rPr lang="pt-BR" b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crime,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lang="pt-BR" b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dirty="0">
                <a:solidFill>
                  <a:srgbClr val="FF0000"/>
                </a:solidFill>
                <a:latin typeface="Calibri"/>
                <a:cs typeface="Calibri"/>
              </a:rPr>
              <a:t>reprimia</a:t>
            </a:r>
            <a:r>
              <a:rPr lang="pt-BR" b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0" spc="-10" dirty="0">
                <a:solidFill>
                  <a:srgbClr val="FF0000"/>
                </a:solidFill>
                <a:latin typeface="Calibri"/>
                <a:cs typeface="Calibri"/>
              </a:rPr>
              <a:t>violentamente.</a:t>
            </a:r>
            <a:endParaRPr lang="pt-BR" dirty="0"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DA3DAA0A-09F8-54B0-3A01-F039C635F407}"/>
              </a:ext>
            </a:extLst>
          </p:cNvPr>
          <p:cNvSpPr txBox="1"/>
          <p:nvPr/>
        </p:nvSpPr>
        <p:spPr>
          <a:xfrm>
            <a:off x="4898663" y="2734281"/>
            <a:ext cx="6488664" cy="2506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mesma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forma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que</a:t>
            </a:r>
            <a:r>
              <a:rPr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capoeira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era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proibida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pelo</a:t>
            </a:r>
            <a:r>
              <a:rPr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Código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Penal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1890,</a:t>
            </a:r>
            <a:r>
              <a:rPr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ameaçar</a:t>
            </a:r>
            <a:r>
              <a:rPr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ordem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constituída,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Leis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Adolfo</a:t>
            </a:r>
            <a:r>
              <a:rPr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Gordo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previam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expulsão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país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estrangeiros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considerados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indesejáveis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“manutenção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da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ordem”.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cada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movimento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grevista,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diversos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imigrantes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eram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expulsos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Brasil.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polícia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invadia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domicílios,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espancava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deportava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líderes</a:t>
            </a:r>
            <a:r>
              <a:rPr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operários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0000"/>
                </a:solidFill>
                <a:latin typeface="Calibri"/>
                <a:cs typeface="Calibri"/>
              </a:rPr>
              <a:t>fechava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associações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trabalhadores.</a:t>
            </a:r>
            <a:endParaRPr dirty="0">
              <a:latin typeface="Calibri"/>
              <a:cs typeface="Calibri"/>
            </a:endParaRPr>
          </a:p>
          <a:p>
            <a:pPr marL="12700" marR="19050" algn="just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Segundo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Washington</a:t>
            </a:r>
            <a:r>
              <a:rPr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Luís,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quando</a:t>
            </a:r>
            <a:r>
              <a:rPr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ainda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era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presidente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estado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São</a:t>
            </a:r>
            <a:r>
              <a:rPr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Paulo,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questão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social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era</a:t>
            </a:r>
            <a:r>
              <a:rPr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um</a:t>
            </a:r>
            <a:r>
              <a:rPr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caso</a:t>
            </a:r>
            <a:r>
              <a:rPr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FF0000"/>
                </a:solidFill>
                <a:latin typeface="Calibri"/>
                <a:cs typeface="Calibri"/>
              </a:rPr>
              <a:t>polícia.</a:t>
            </a:r>
            <a:endParaRPr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29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394DFBC-03AE-7E5E-F732-A23CC46CDE7D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0533EAB-5D7F-9571-430D-8697DC107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1235" y="955834"/>
            <a:ext cx="91243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República</a:t>
            </a:r>
            <a:r>
              <a:rPr sz="2800" spc="-40" dirty="0"/>
              <a:t> </a:t>
            </a:r>
            <a:r>
              <a:rPr sz="2800" dirty="0"/>
              <a:t>Oligárquica:</a:t>
            </a:r>
            <a:r>
              <a:rPr sz="2800" spc="-15" dirty="0"/>
              <a:t> </a:t>
            </a:r>
            <a:r>
              <a:rPr sz="2800" dirty="0"/>
              <a:t>Epitácio</a:t>
            </a:r>
            <a:r>
              <a:rPr sz="2800" spc="-15" dirty="0"/>
              <a:t> </a:t>
            </a:r>
            <a:r>
              <a:rPr sz="2800" dirty="0"/>
              <a:t>Pessoa</a:t>
            </a:r>
            <a:r>
              <a:rPr sz="2800" spc="-30" dirty="0"/>
              <a:t> </a:t>
            </a:r>
            <a:r>
              <a:rPr sz="2800" dirty="0"/>
              <a:t>e</a:t>
            </a:r>
            <a:r>
              <a:rPr sz="2800" spc="-5" dirty="0"/>
              <a:t> </a:t>
            </a:r>
            <a:r>
              <a:rPr sz="2800" dirty="0"/>
              <a:t>o</a:t>
            </a:r>
            <a:r>
              <a:rPr sz="2800" spc="-5" dirty="0"/>
              <a:t> </a:t>
            </a:r>
            <a:r>
              <a:rPr sz="2800" dirty="0"/>
              <a:t>início</a:t>
            </a:r>
            <a:r>
              <a:rPr sz="2800" spc="-5" dirty="0"/>
              <a:t> </a:t>
            </a:r>
            <a:r>
              <a:rPr sz="2800" dirty="0"/>
              <a:t>do</a:t>
            </a:r>
            <a:r>
              <a:rPr sz="2800" spc="-5" dirty="0"/>
              <a:t> </a:t>
            </a:r>
            <a:r>
              <a:rPr sz="2800" spc="-10" dirty="0"/>
              <a:t>Tenentismo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C29A4D75-BD99-4C5E-273E-76940B79ED9B}"/>
              </a:ext>
            </a:extLst>
          </p:cNvPr>
          <p:cNvSpPr txBox="1"/>
          <p:nvPr/>
        </p:nvSpPr>
        <p:spPr>
          <a:xfrm>
            <a:off x="672185" y="1855006"/>
            <a:ext cx="914336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Tenentismo</a:t>
            </a:r>
            <a:endParaRPr sz="2000" dirty="0">
              <a:latin typeface="Calibri"/>
              <a:cs typeface="Calibri"/>
            </a:endParaRPr>
          </a:p>
          <a:p>
            <a:pPr marL="868680" lvl="1" indent="-398780">
              <a:lnSpc>
                <a:spcPct val="100000"/>
              </a:lnSpc>
              <a:buFont typeface="Wingdings"/>
              <a:buChar char=""/>
              <a:tabLst>
                <a:tab pos="868680" algn="l"/>
              </a:tabLst>
            </a:pPr>
            <a:r>
              <a:rPr sz="2000" spc="-10" dirty="0">
                <a:latin typeface="Calibri"/>
                <a:cs typeface="Calibri"/>
              </a:rPr>
              <a:t>Movimento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reformista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militares: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modernização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econômica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país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Crítica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excessivo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federalismo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oligárquica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Elitismo: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identificação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demais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segmentos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sociais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país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Revolta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Copacabana: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5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julho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1922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Prisão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marechal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Hermes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Fonseca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Fechamento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Clube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Militar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Levante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militar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vários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fortes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15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1F7C2AB-2FE3-F941-6F66-38690D6A491C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765872C-B398-9E92-FA17-0845CBCED0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185" y="1050364"/>
            <a:ext cx="91243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República</a:t>
            </a:r>
            <a:r>
              <a:rPr sz="2800" spc="-40" dirty="0"/>
              <a:t> </a:t>
            </a:r>
            <a:r>
              <a:rPr sz="2800" dirty="0"/>
              <a:t>Oligárquica:</a:t>
            </a:r>
            <a:r>
              <a:rPr sz="2800" spc="-15" dirty="0"/>
              <a:t> </a:t>
            </a:r>
            <a:r>
              <a:rPr sz="2800" dirty="0"/>
              <a:t>Artur</a:t>
            </a:r>
            <a:r>
              <a:rPr sz="2800" spc="-15" dirty="0"/>
              <a:t> </a:t>
            </a:r>
            <a:r>
              <a:rPr sz="2800" dirty="0"/>
              <a:t>Bernardes</a:t>
            </a:r>
            <a:r>
              <a:rPr sz="2800" spc="-40" dirty="0"/>
              <a:t> </a:t>
            </a:r>
            <a:r>
              <a:rPr sz="2800" spc="-10" dirty="0"/>
              <a:t>(1922-1926)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9EF03EA-9CD8-4746-E590-53ECB8D984D7}"/>
              </a:ext>
            </a:extLst>
          </p:cNvPr>
          <p:cNvSpPr txBox="1"/>
          <p:nvPr/>
        </p:nvSpPr>
        <p:spPr>
          <a:xfrm>
            <a:off x="354163" y="2044065"/>
            <a:ext cx="1063434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Semana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Moderna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35" dirty="0">
                <a:latin typeface="Calibri"/>
                <a:cs typeface="Calibri"/>
              </a:rPr>
              <a:t>Teatro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Municipal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Paulo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(fevereiro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1922)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Antropofagia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35" dirty="0">
                <a:latin typeface="Calibri"/>
                <a:cs typeface="Calibri"/>
              </a:rPr>
              <a:t>Verde-</a:t>
            </a:r>
            <a:r>
              <a:rPr sz="2000" spc="-10" dirty="0">
                <a:latin typeface="Calibri"/>
                <a:cs typeface="Calibri"/>
              </a:rPr>
              <a:t>amarelismo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dirty="0">
                <a:latin typeface="Calibri"/>
                <a:cs typeface="Calibri"/>
              </a:rPr>
              <a:t>Partido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Comunista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Brasileiro</a:t>
            </a:r>
            <a:endParaRPr sz="2000" dirty="0">
              <a:latin typeface="Calibri"/>
              <a:cs typeface="Calibri"/>
            </a:endParaRPr>
          </a:p>
          <a:p>
            <a:pPr marL="868680" lvl="1" indent="-398780">
              <a:lnSpc>
                <a:spcPct val="100000"/>
              </a:lnSpc>
              <a:buFont typeface="Wingdings"/>
              <a:buChar char=""/>
              <a:tabLst>
                <a:tab pos="868680" algn="l"/>
              </a:tabLst>
            </a:pPr>
            <a:r>
              <a:rPr sz="2000" dirty="0">
                <a:latin typeface="Calibri"/>
                <a:cs typeface="Calibri"/>
              </a:rPr>
              <a:t>Março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1922: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identificação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diretrizes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0" dirty="0">
                <a:latin typeface="Calibri"/>
                <a:cs typeface="Calibri"/>
              </a:rPr>
              <a:t> PCUS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Ex-anarquistas,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intelectuais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operários</a:t>
            </a:r>
            <a:endParaRPr sz="2000" dirty="0"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</a:tabLst>
            </a:pPr>
            <a:r>
              <a:rPr sz="2000" spc="-10" dirty="0">
                <a:latin typeface="Calibri"/>
                <a:cs typeface="Calibri"/>
              </a:rPr>
              <a:t>“Vanguarda”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movimento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operário: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condução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movimento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organização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política,</a:t>
            </a:r>
            <a:endParaRPr sz="2000" dirty="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não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pelo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espontaneísmo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anarcossindicalista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18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9C62EA6-B206-1DA1-7D98-38658A5F0F70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FB84D4B-0A5A-79A3-9C4E-C4012EB322A8}"/>
              </a:ext>
            </a:extLst>
          </p:cNvPr>
          <p:cNvSpPr txBox="1"/>
          <p:nvPr/>
        </p:nvSpPr>
        <p:spPr>
          <a:xfrm>
            <a:off x="539515" y="1129347"/>
            <a:ext cx="611124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Crise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econômica: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declínio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exportações,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valorização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café,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desvalorização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monetária,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elevação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custo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vida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dívida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externa</a:t>
            </a:r>
            <a:endParaRPr sz="2000" dirty="0">
              <a:latin typeface="Calibri"/>
              <a:cs typeface="Calibri"/>
            </a:endParaRPr>
          </a:p>
          <a:p>
            <a:pPr marL="355600" marR="21336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Crescimento urbano-</a:t>
            </a:r>
            <a:r>
              <a:rPr sz="2000" dirty="0">
                <a:latin typeface="Calibri"/>
                <a:cs typeface="Calibri"/>
              </a:rPr>
              <a:t>industrial: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descontentamento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 </a:t>
            </a:r>
            <a:r>
              <a:rPr sz="2000" dirty="0">
                <a:latin typeface="Calibri"/>
                <a:cs typeface="Calibri"/>
              </a:rPr>
              <a:t>classe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média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urbana</a:t>
            </a:r>
            <a:endParaRPr sz="2000" dirty="0">
              <a:latin typeface="Calibri"/>
              <a:cs typeface="Calibri"/>
            </a:endParaRPr>
          </a:p>
          <a:p>
            <a:pPr marL="355600" marR="135699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Avanço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movimento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operário: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repressão governamental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sítio</a:t>
            </a:r>
            <a:endParaRPr sz="2000" dirty="0">
              <a:latin typeface="Calibri"/>
              <a:cs typeface="Calibri"/>
            </a:endParaRPr>
          </a:p>
          <a:p>
            <a:pPr marL="355600" marR="40767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Dissidências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ressentimentos</a:t>
            </a:r>
            <a:r>
              <a:rPr sz="2000" dirty="0">
                <a:latin typeface="Calibri"/>
                <a:cs typeface="Calibri"/>
              </a:rPr>
              <a:t> herdados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governo </a:t>
            </a:r>
            <a:r>
              <a:rPr sz="2000" dirty="0">
                <a:latin typeface="Calibri"/>
                <a:cs typeface="Calibri"/>
              </a:rPr>
              <a:t>anterior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(Epitácio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Pessoa)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Tenentismo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b="1" spc="-10" dirty="0">
                <a:latin typeface="Calibri"/>
                <a:cs typeface="Calibri"/>
              </a:rPr>
              <a:t>Revolta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tenentista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Grande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(1923)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000" b="1" spc="-10" dirty="0">
                <a:latin typeface="Calibri"/>
                <a:cs typeface="Calibri"/>
              </a:rPr>
              <a:t>Revolta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tenentista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São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Paulo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(1924)</a:t>
            </a:r>
            <a:endParaRPr sz="2000" dirty="0">
              <a:latin typeface="Calibri"/>
              <a:cs typeface="Calibri"/>
            </a:endParaRPr>
          </a:p>
          <a:p>
            <a:pPr marL="355600" marR="42545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Coluna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Prestes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(1924-1927):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marcha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mil </a:t>
            </a:r>
            <a:r>
              <a:rPr sz="2000" b="1" dirty="0">
                <a:latin typeface="Calibri"/>
                <a:cs typeface="Calibri"/>
              </a:rPr>
              <a:t>quilômetros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difundir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propostas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tenentistas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8A237B6-9604-27E4-DE7A-1EA7F41ABE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8688" y="1229867"/>
            <a:ext cx="4744211" cy="456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9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52C285D-9446-D230-A3A3-4CE7FFB04F3B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65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lang="pt-BR" sz="1800" b="1" spc="-17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lang="pt-BR" sz="1800" b="1" spc="-1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lang="pt-BR" sz="1800" dirty="0">
              <a:latin typeface="Trebuchet MS"/>
              <a:cs typeface="Trebuchet M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D788135-9B54-B32B-0DC6-590D50FE1266}"/>
              </a:ext>
            </a:extLst>
          </p:cNvPr>
          <p:cNvSpPr txBox="1"/>
          <p:nvPr/>
        </p:nvSpPr>
        <p:spPr>
          <a:xfrm>
            <a:off x="774293" y="579501"/>
            <a:ext cx="10557510" cy="2451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Verdana"/>
                <a:cs typeface="Verdana"/>
              </a:rPr>
              <a:t>A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Revolução</a:t>
            </a:r>
            <a:r>
              <a:rPr sz="2000" b="1" spc="-3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de </a:t>
            </a:r>
            <a:r>
              <a:rPr sz="2000" b="1" spc="-20" dirty="0">
                <a:latin typeface="Verdana"/>
                <a:cs typeface="Verdana"/>
              </a:rPr>
              <a:t>1930</a:t>
            </a:r>
            <a:endParaRPr sz="2000" dirty="0">
              <a:latin typeface="Verdana"/>
              <a:cs typeface="Verdana"/>
            </a:endParaRPr>
          </a:p>
          <a:p>
            <a:pPr marL="355600" marR="173990" indent="-342900">
              <a:lnSpc>
                <a:spcPct val="100000"/>
              </a:lnSpc>
              <a:spcBef>
                <a:spcPts val="229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eleições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1930,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Washington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Luís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rompe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café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leite 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em </a:t>
            </a:r>
            <a:r>
              <a:rPr sz="2000" dirty="0">
                <a:latin typeface="Calibri"/>
                <a:cs typeface="Calibri"/>
              </a:rPr>
              <a:t>vez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apoiar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candidato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Gerais,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apoia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Júlio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Prestes,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paulista.</a:t>
            </a:r>
            <a:endParaRPr sz="2000" dirty="0">
              <a:latin typeface="Calibri"/>
              <a:cs typeface="Calibri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Políticos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Gerais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unem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Rio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Paraíba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oposição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outros </a:t>
            </a:r>
            <a:r>
              <a:rPr sz="2000" dirty="0">
                <a:latin typeface="Calibri"/>
                <a:cs typeface="Calibri"/>
              </a:rPr>
              <a:t>estados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formam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Aliança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Liberal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lançam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candidatura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Getúlio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Vargas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paraibano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João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Pessoa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vice-presidente.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0EE07F71-00F9-480B-80B3-23103D9AF9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659" y="2985516"/>
            <a:ext cx="4625340" cy="35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85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6F427FD-3B22-0850-DC94-844E0DA5D8D4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1E5DF48-5C75-22A9-37CB-58E0B7D07D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491965"/>
            <a:ext cx="912431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</a:t>
            </a:r>
            <a:r>
              <a:rPr sz="3200" spc="-25" dirty="0"/>
              <a:t> </a:t>
            </a:r>
            <a:r>
              <a:rPr sz="3200" dirty="0"/>
              <a:t>Revolução</a:t>
            </a:r>
            <a:r>
              <a:rPr sz="3200" spc="-30" dirty="0"/>
              <a:t> </a:t>
            </a:r>
            <a:r>
              <a:rPr sz="3200" dirty="0"/>
              <a:t>de </a:t>
            </a:r>
            <a:r>
              <a:rPr sz="3200" spc="-20" dirty="0"/>
              <a:t>1930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9F59248-9EA1-A808-4565-25B6F54C5D33}"/>
              </a:ext>
            </a:extLst>
          </p:cNvPr>
          <p:cNvSpPr txBox="1">
            <a:spLocks/>
          </p:cNvSpPr>
          <p:nvPr/>
        </p:nvSpPr>
        <p:spPr>
          <a:xfrm>
            <a:off x="774293" y="1175384"/>
            <a:ext cx="102069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lang="pt-BR" dirty="0"/>
              <a:t>Derrotada</a:t>
            </a:r>
            <a:r>
              <a:rPr lang="pt-BR" spc="-30" dirty="0"/>
              <a:t> </a:t>
            </a:r>
            <a:r>
              <a:rPr lang="pt-BR" dirty="0"/>
              <a:t>nas</a:t>
            </a:r>
            <a:r>
              <a:rPr lang="pt-BR" spc="-45" dirty="0"/>
              <a:t> </a:t>
            </a:r>
            <a:r>
              <a:rPr lang="pt-BR" dirty="0"/>
              <a:t>eleições,</a:t>
            </a:r>
            <a:r>
              <a:rPr lang="pt-BR" spc="-25" dirty="0"/>
              <a:t> </a:t>
            </a:r>
            <a:r>
              <a:rPr lang="pt-BR" dirty="0"/>
              <a:t>a</a:t>
            </a:r>
            <a:r>
              <a:rPr lang="pt-BR" spc="-30" dirty="0"/>
              <a:t> </a:t>
            </a:r>
            <a:r>
              <a:rPr lang="pt-BR" b="1" dirty="0">
                <a:latin typeface="Calibri"/>
                <a:cs typeface="Calibri"/>
              </a:rPr>
              <a:t>Aliança</a:t>
            </a:r>
            <a:r>
              <a:rPr lang="pt-BR" b="1" spc="-55" dirty="0">
                <a:latin typeface="Calibri"/>
                <a:cs typeface="Calibri"/>
              </a:rPr>
              <a:t> </a:t>
            </a:r>
            <a:r>
              <a:rPr lang="pt-BR" b="1" dirty="0">
                <a:latin typeface="Calibri"/>
                <a:cs typeface="Calibri"/>
              </a:rPr>
              <a:t>Liberal</a:t>
            </a:r>
            <a:r>
              <a:rPr lang="pt-BR" dirty="0"/>
              <a:t>,</a:t>
            </a:r>
            <a:r>
              <a:rPr lang="pt-BR" spc="-35" dirty="0"/>
              <a:t> </a:t>
            </a:r>
            <a:r>
              <a:rPr lang="pt-BR" dirty="0"/>
              <a:t>com</a:t>
            </a:r>
            <a:r>
              <a:rPr lang="pt-BR" spc="-50" dirty="0"/>
              <a:t> </a:t>
            </a:r>
            <a:r>
              <a:rPr lang="pt-BR" dirty="0"/>
              <a:t>o</a:t>
            </a:r>
            <a:r>
              <a:rPr lang="pt-BR" spc="-40" dirty="0"/>
              <a:t> </a:t>
            </a:r>
            <a:r>
              <a:rPr lang="pt-BR" dirty="0"/>
              <a:t>apoio</a:t>
            </a:r>
            <a:r>
              <a:rPr lang="pt-BR" spc="-55" dirty="0"/>
              <a:t> </a:t>
            </a:r>
            <a:r>
              <a:rPr lang="pt-BR" dirty="0"/>
              <a:t>do</a:t>
            </a:r>
            <a:r>
              <a:rPr lang="pt-BR" spc="-40" dirty="0"/>
              <a:t> </a:t>
            </a:r>
            <a:r>
              <a:rPr lang="pt-BR" b="1" dirty="0">
                <a:latin typeface="Calibri"/>
                <a:cs typeface="Calibri"/>
              </a:rPr>
              <a:t>movimento</a:t>
            </a:r>
            <a:r>
              <a:rPr lang="pt-BR" b="1" spc="-6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tenentista</a:t>
            </a:r>
            <a:r>
              <a:rPr lang="pt-BR" spc="-10" dirty="0"/>
              <a:t>,</a:t>
            </a:r>
            <a:r>
              <a:rPr lang="pt-BR" spc="-60" dirty="0"/>
              <a:t> </a:t>
            </a:r>
            <a:r>
              <a:rPr lang="pt-BR" dirty="0"/>
              <a:t>derruba</a:t>
            </a:r>
            <a:r>
              <a:rPr lang="pt-BR" spc="-35" dirty="0"/>
              <a:t> </a:t>
            </a:r>
            <a:r>
              <a:rPr lang="pt-BR" spc="-50" dirty="0"/>
              <a:t>o</a:t>
            </a:r>
          </a:p>
          <a:p>
            <a:pPr marL="355600">
              <a:lnSpc>
                <a:spcPct val="100000"/>
              </a:lnSpc>
            </a:pPr>
            <a:r>
              <a:rPr lang="pt-BR" dirty="0"/>
              <a:t>governo</a:t>
            </a:r>
            <a:r>
              <a:rPr lang="pt-BR" spc="-60" dirty="0"/>
              <a:t> </a:t>
            </a:r>
            <a:r>
              <a:rPr lang="pt-BR" dirty="0"/>
              <a:t>de</a:t>
            </a:r>
            <a:r>
              <a:rPr lang="pt-BR" spc="-30" dirty="0"/>
              <a:t> </a:t>
            </a:r>
            <a:r>
              <a:rPr lang="pt-BR" spc="-10" dirty="0"/>
              <a:t>Washington</a:t>
            </a:r>
            <a:r>
              <a:rPr lang="pt-BR" spc="-55" dirty="0"/>
              <a:t> </a:t>
            </a:r>
            <a:r>
              <a:rPr lang="pt-BR" dirty="0"/>
              <a:t>Luís</a:t>
            </a:r>
            <a:r>
              <a:rPr lang="pt-BR" spc="-40" dirty="0"/>
              <a:t> </a:t>
            </a:r>
            <a:r>
              <a:rPr lang="pt-BR" dirty="0"/>
              <a:t>→</a:t>
            </a:r>
            <a:r>
              <a:rPr lang="pt-BR" spc="-45" dirty="0"/>
              <a:t> </a:t>
            </a:r>
            <a:r>
              <a:rPr lang="pt-BR" spc="-10" dirty="0"/>
              <a:t>levante</a:t>
            </a:r>
            <a:r>
              <a:rPr lang="pt-BR" spc="-25" dirty="0"/>
              <a:t> </a:t>
            </a:r>
            <a:r>
              <a:rPr lang="pt-BR" dirty="0"/>
              <a:t>conhecido</a:t>
            </a:r>
            <a:r>
              <a:rPr lang="pt-BR" spc="-50" dirty="0"/>
              <a:t> </a:t>
            </a:r>
            <a:r>
              <a:rPr lang="pt-BR" dirty="0"/>
              <a:t>como</a:t>
            </a:r>
            <a:r>
              <a:rPr lang="pt-BR" spc="-50" dirty="0"/>
              <a:t> </a:t>
            </a:r>
            <a:r>
              <a:rPr lang="pt-BR" b="1" spc="-10" dirty="0">
                <a:latin typeface="Calibri"/>
                <a:cs typeface="Calibri"/>
              </a:rPr>
              <a:t>Revolução</a:t>
            </a:r>
          </a:p>
          <a:p>
            <a:pPr marL="355600">
              <a:lnSpc>
                <a:spcPct val="100000"/>
              </a:lnSpc>
            </a:pPr>
            <a:r>
              <a:rPr lang="pt-BR" b="1" dirty="0">
                <a:latin typeface="Calibri"/>
                <a:cs typeface="Calibri"/>
              </a:rPr>
              <a:t>de</a:t>
            </a:r>
            <a:r>
              <a:rPr lang="pt-BR" b="1" spc="-40" dirty="0">
                <a:latin typeface="Calibri"/>
                <a:cs typeface="Calibri"/>
              </a:rPr>
              <a:t> </a:t>
            </a:r>
            <a:r>
              <a:rPr lang="pt-BR" b="1" spc="-10" dirty="0">
                <a:latin typeface="Calibri"/>
                <a:cs typeface="Calibri"/>
              </a:rPr>
              <a:t>1930</a:t>
            </a:r>
            <a:r>
              <a:rPr lang="pt-BR" spc="-10" dirty="0"/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lang="pt-BR" dirty="0"/>
              <a:t>A</a:t>
            </a:r>
            <a:r>
              <a:rPr lang="pt-BR" spc="-35" dirty="0"/>
              <a:t> </a:t>
            </a:r>
            <a:r>
              <a:rPr lang="pt-BR" spc="-10" dirty="0"/>
              <a:t>Revolução</a:t>
            </a:r>
            <a:r>
              <a:rPr lang="pt-BR" spc="-45" dirty="0"/>
              <a:t> </a:t>
            </a:r>
            <a:r>
              <a:rPr lang="pt-BR" spc="-10" dirty="0"/>
              <a:t>representou</a:t>
            </a:r>
            <a:r>
              <a:rPr lang="pt-BR" spc="-25" dirty="0"/>
              <a:t> </a:t>
            </a:r>
            <a:r>
              <a:rPr lang="pt-BR" dirty="0"/>
              <a:t>o</a:t>
            </a:r>
            <a:r>
              <a:rPr lang="pt-BR" spc="-40" dirty="0"/>
              <a:t> </a:t>
            </a:r>
            <a:r>
              <a:rPr lang="pt-BR" dirty="0"/>
              <a:t>fim</a:t>
            </a:r>
            <a:r>
              <a:rPr lang="pt-BR" spc="-45" dirty="0"/>
              <a:t> </a:t>
            </a:r>
            <a:r>
              <a:rPr lang="pt-BR" dirty="0"/>
              <a:t>da</a:t>
            </a:r>
            <a:r>
              <a:rPr lang="pt-BR" spc="-45" dirty="0"/>
              <a:t> </a:t>
            </a:r>
            <a:r>
              <a:rPr lang="pt-BR" dirty="0"/>
              <a:t>hegemonia</a:t>
            </a:r>
            <a:r>
              <a:rPr lang="pt-BR" spc="-45" dirty="0"/>
              <a:t> </a:t>
            </a:r>
            <a:r>
              <a:rPr lang="pt-BR" dirty="0"/>
              <a:t>política</a:t>
            </a:r>
            <a:r>
              <a:rPr lang="pt-BR" spc="-35" dirty="0"/>
              <a:t> </a:t>
            </a:r>
            <a:r>
              <a:rPr lang="pt-BR" dirty="0"/>
              <a:t>da</a:t>
            </a:r>
            <a:r>
              <a:rPr lang="pt-BR" spc="-45" dirty="0"/>
              <a:t> </a:t>
            </a:r>
            <a:r>
              <a:rPr lang="pt-BR" spc="-10" dirty="0"/>
              <a:t>oligarquia</a:t>
            </a:r>
            <a:r>
              <a:rPr lang="pt-BR" spc="-50" dirty="0"/>
              <a:t> </a:t>
            </a:r>
            <a:r>
              <a:rPr lang="pt-BR" spc="-10" dirty="0"/>
              <a:t>cafeeira</a:t>
            </a:r>
            <a:r>
              <a:rPr lang="pt-BR" spc="-25" dirty="0"/>
              <a:t> </a:t>
            </a:r>
            <a:r>
              <a:rPr lang="pt-BR" dirty="0"/>
              <a:t>paulista</a:t>
            </a:r>
            <a:r>
              <a:rPr lang="pt-BR" spc="-25" dirty="0"/>
              <a:t> </a:t>
            </a:r>
            <a:r>
              <a:rPr lang="pt-BR" dirty="0"/>
              <a:t>→</a:t>
            </a:r>
            <a:r>
              <a:rPr lang="pt-BR" spc="-45" dirty="0"/>
              <a:t> </a:t>
            </a:r>
            <a:r>
              <a:rPr lang="pt-BR" spc="-10" dirty="0"/>
              <a:t>garantiu </a:t>
            </a:r>
            <a:r>
              <a:rPr lang="pt-BR" dirty="0"/>
              <a:t>nova</a:t>
            </a:r>
            <a:r>
              <a:rPr lang="pt-BR" spc="-80" dirty="0"/>
              <a:t> </a:t>
            </a:r>
            <a:r>
              <a:rPr lang="pt-BR" dirty="0"/>
              <a:t>composição</a:t>
            </a:r>
            <a:r>
              <a:rPr lang="pt-BR" spc="-70" dirty="0"/>
              <a:t> </a:t>
            </a:r>
            <a:r>
              <a:rPr lang="pt-BR" dirty="0"/>
              <a:t>de</a:t>
            </a:r>
            <a:r>
              <a:rPr lang="pt-BR" spc="-65" dirty="0"/>
              <a:t> </a:t>
            </a:r>
            <a:r>
              <a:rPr lang="pt-BR" spc="-10" dirty="0"/>
              <a:t>forças</a:t>
            </a:r>
            <a:r>
              <a:rPr lang="pt-BR" spc="-75" dirty="0"/>
              <a:t> </a:t>
            </a:r>
            <a:r>
              <a:rPr lang="pt-BR" dirty="0"/>
              <a:t>políticas</a:t>
            </a:r>
            <a:r>
              <a:rPr lang="pt-BR" spc="-60" dirty="0"/>
              <a:t> </a:t>
            </a:r>
            <a:r>
              <a:rPr lang="pt-BR" dirty="0"/>
              <a:t>no</a:t>
            </a:r>
            <a:r>
              <a:rPr lang="pt-BR" spc="-60" dirty="0"/>
              <a:t> </a:t>
            </a:r>
            <a:r>
              <a:rPr lang="pt-BR" dirty="0"/>
              <a:t>Estado</a:t>
            </a:r>
            <a:r>
              <a:rPr lang="pt-BR" spc="-65" dirty="0"/>
              <a:t> </a:t>
            </a:r>
            <a:r>
              <a:rPr lang="pt-BR" spc="-10" dirty="0"/>
              <a:t>brasileiro:</a:t>
            </a:r>
            <a:r>
              <a:rPr lang="pt-BR" spc="-45" dirty="0"/>
              <a:t> </a:t>
            </a:r>
            <a:r>
              <a:rPr lang="pt-BR" dirty="0"/>
              <a:t>tenentes,</a:t>
            </a:r>
            <a:r>
              <a:rPr lang="pt-BR" spc="-45" dirty="0"/>
              <a:t> </a:t>
            </a:r>
            <a:r>
              <a:rPr lang="pt-BR" dirty="0"/>
              <a:t>burguesia</a:t>
            </a:r>
            <a:r>
              <a:rPr lang="pt-BR" spc="-80" dirty="0"/>
              <a:t> </a:t>
            </a:r>
            <a:r>
              <a:rPr lang="pt-BR" dirty="0"/>
              <a:t>industrial</a:t>
            </a:r>
            <a:r>
              <a:rPr lang="pt-BR" spc="-40" dirty="0"/>
              <a:t> </a:t>
            </a:r>
            <a:r>
              <a:rPr lang="pt-BR" spc="-50" dirty="0"/>
              <a:t>e </a:t>
            </a:r>
            <a:r>
              <a:rPr lang="pt-BR" spc="-10" dirty="0"/>
              <a:t>financeira,</a:t>
            </a:r>
            <a:r>
              <a:rPr lang="pt-BR" spc="-30" dirty="0"/>
              <a:t> </a:t>
            </a:r>
            <a:r>
              <a:rPr lang="pt-BR" spc="-20" dirty="0"/>
              <a:t>representantes</a:t>
            </a:r>
            <a:r>
              <a:rPr lang="pt-BR" spc="-15" dirty="0"/>
              <a:t> </a:t>
            </a:r>
            <a:r>
              <a:rPr lang="pt-BR" dirty="0"/>
              <a:t>da</a:t>
            </a:r>
            <a:r>
              <a:rPr lang="pt-BR" spc="-25" dirty="0"/>
              <a:t> </a:t>
            </a:r>
            <a:r>
              <a:rPr lang="pt-BR" dirty="0"/>
              <a:t>classe</a:t>
            </a:r>
            <a:r>
              <a:rPr lang="pt-BR" spc="-25" dirty="0"/>
              <a:t> </a:t>
            </a:r>
            <a:r>
              <a:rPr lang="pt-BR" dirty="0"/>
              <a:t>média</a:t>
            </a:r>
            <a:r>
              <a:rPr lang="pt-BR" spc="-20" dirty="0"/>
              <a:t> </a:t>
            </a:r>
            <a:r>
              <a:rPr lang="pt-BR" dirty="0"/>
              <a:t>e</a:t>
            </a:r>
            <a:r>
              <a:rPr lang="pt-BR" spc="-30" dirty="0"/>
              <a:t> </a:t>
            </a:r>
            <a:r>
              <a:rPr lang="pt-BR" spc="-10" dirty="0"/>
              <a:t>trabalhadores</a:t>
            </a:r>
            <a:r>
              <a:rPr lang="pt-BR" spc="-50" dirty="0"/>
              <a:t> </a:t>
            </a:r>
            <a:r>
              <a:rPr lang="pt-BR" spc="-10" dirty="0"/>
              <a:t>urbanos.</a:t>
            </a:r>
          </a:p>
        </p:txBody>
      </p:sp>
    </p:spTree>
    <p:extLst>
      <p:ext uri="{BB962C8B-B14F-4D97-AF65-F5344CB8AC3E}">
        <p14:creationId xmlns:p14="http://schemas.microsoft.com/office/powerpoint/2010/main" val="107363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>
            <a:extLst>
              <a:ext uri="{FF2B5EF4-FFF2-40B4-BE49-F238E27FC236}">
                <a16:creationId xmlns:a16="http://schemas.microsoft.com/office/drawing/2014/main" id="{639A3A8A-A8BC-864E-2E58-D7F558275D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4185A6B7-61E8-884C-C8F8-0FE9C67E8FE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5B54B320-EE91-52DC-E4BC-52F4A8AC6E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351" y="548640"/>
              <a:ext cx="4273296" cy="5622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566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CD27E24-56AB-E30E-0272-AB5E212682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7715" y="2947797"/>
            <a:ext cx="40379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245" dirty="0">
                <a:solidFill>
                  <a:srgbClr val="1F3863"/>
                </a:solidFill>
                <a:latin typeface="Trebuchet MS"/>
                <a:cs typeface="Trebuchet MS"/>
              </a:rPr>
              <a:t>EXERCÍCIOS</a:t>
            </a:r>
            <a:endParaRPr sz="5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14286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525E2B1D-DB16-5360-0560-D7449BDB4F08}"/>
              </a:ext>
            </a:extLst>
          </p:cNvPr>
          <p:cNvSpPr txBox="1"/>
          <p:nvPr/>
        </p:nvSpPr>
        <p:spPr>
          <a:xfrm>
            <a:off x="663082" y="238367"/>
            <a:ext cx="10646410" cy="6323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5"/>
              </a:spcBef>
            </a:pPr>
            <a:r>
              <a:rPr dirty="0">
                <a:latin typeface="Arial MT"/>
                <a:cs typeface="Arial MT"/>
              </a:rPr>
              <a:t>01.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(CESGRANRIO)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Rio</a:t>
            </a:r>
            <a:r>
              <a:rPr spc="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Janeiro,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15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novembro</a:t>
            </a:r>
            <a:r>
              <a:rPr spc="114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1889.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Eu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quisera</a:t>
            </a:r>
            <a:r>
              <a:rPr spc="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dar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esta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data</a:t>
            </a:r>
            <a:r>
              <a:rPr spc="1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denominação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seguinte: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15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de </a:t>
            </a:r>
            <a:r>
              <a:rPr dirty="0">
                <a:latin typeface="Arial MT"/>
                <a:cs typeface="Arial MT"/>
              </a:rPr>
              <a:t>novembro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primeiro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ano</a:t>
            </a:r>
            <a:r>
              <a:rPr spc="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República;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mas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não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posso,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infelizmente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fazê-</a:t>
            </a:r>
            <a:r>
              <a:rPr dirty="0">
                <a:latin typeface="Arial MT"/>
                <a:cs typeface="Arial MT"/>
              </a:rPr>
              <a:t>lo.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que</a:t>
            </a:r>
            <a:r>
              <a:rPr spc="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fez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é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</a:t>
            </a:r>
            <a:r>
              <a:rPr spc="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degrau,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talvez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nem</a:t>
            </a:r>
            <a:r>
              <a:rPr spc="4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tanto, </a:t>
            </a:r>
            <a:r>
              <a:rPr dirty="0">
                <a:latin typeface="Arial MT"/>
                <a:cs typeface="Arial MT"/>
              </a:rPr>
              <a:t>para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3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advento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3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grande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era.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Em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todo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caso,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que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está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feito</a:t>
            </a:r>
            <a:r>
              <a:rPr spc="3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pode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ser</a:t>
            </a:r>
            <a:r>
              <a:rPr spc="3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muito,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os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homens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que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vão</a:t>
            </a:r>
            <a:r>
              <a:rPr spc="3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tomar</a:t>
            </a:r>
            <a:r>
              <a:rPr spc="385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a </a:t>
            </a:r>
            <a:r>
              <a:rPr dirty="0">
                <a:latin typeface="Arial MT"/>
                <a:cs typeface="Arial MT"/>
              </a:rPr>
              <a:t>responsabilidade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poder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tiverem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juízo,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patriotismo</a:t>
            </a:r>
            <a:r>
              <a:rPr spc="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sincero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amor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à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Liberdade.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Como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trabalho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saneamento,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obra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é </a:t>
            </a:r>
            <a:r>
              <a:rPr dirty="0">
                <a:latin typeface="Arial MT"/>
                <a:cs typeface="Arial MT"/>
              </a:rPr>
              <a:t>edificante.</a:t>
            </a:r>
            <a:r>
              <a:rPr spc="3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Por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hora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3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cor</a:t>
            </a:r>
            <a:r>
              <a:rPr spc="3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3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governo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é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puramente</a:t>
            </a:r>
            <a:r>
              <a:rPr spc="3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militar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3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deverá</a:t>
            </a:r>
            <a:r>
              <a:rPr spc="3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ser</a:t>
            </a:r>
            <a:r>
              <a:rPr spc="3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assim.</a:t>
            </a:r>
            <a:r>
              <a:rPr spc="3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3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fato</a:t>
            </a:r>
            <a:r>
              <a:rPr spc="3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foi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deles,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deles</a:t>
            </a:r>
            <a:r>
              <a:rPr spc="3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só,</a:t>
            </a:r>
            <a:r>
              <a:rPr spc="3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porque</a:t>
            </a:r>
            <a:r>
              <a:rPr spc="365" dirty="0">
                <a:latin typeface="Arial MT"/>
                <a:cs typeface="Arial MT"/>
              </a:rPr>
              <a:t> </a:t>
            </a:r>
            <a:r>
              <a:rPr spc="-50" dirty="0">
                <a:latin typeface="Arial MT"/>
                <a:cs typeface="Arial MT"/>
              </a:rPr>
              <a:t>a </a:t>
            </a:r>
            <a:r>
              <a:rPr dirty="0">
                <a:latin typeface="Arial MT"/>
                <a:cs typeface="Arial MT"/>
              </a:rPr>
              <a:t>colaboração</a:t>
            </a:r>
            <a:r>
              <a:rPr spc="1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elemento</a:t>
            </a:r>
            <a:r>
              <a:rPr spc="1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civil</a:t>
            </a:r>
            <a:r>
              <a:rPr spc="1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foi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quase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nula.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povo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assistiu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àquilo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bestializado,</a:t>
            </a:r>
            <a:r>
              <a:rPr spc="1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atônito,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surpreso,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sem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conhecer</a:t>
            </a:r>
            <a:r>
              <a:rPr spc="17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que </a:t>
            </a:r>
            <a:r>
              <a:rPr dirty="0">
                <a:latin typeface="Arial MT"/>
                <a:cs typeface="Arial MT"/>
              </a:rPr>
              <a:t>significava.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Muitos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acreditavam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sinceramente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estar</a:t>
            </a:r>
            <a:r>
              <a:rPr spc="1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vendo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uma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parada.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Era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fenômeno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digno</a:t>
            </a:r>
            <a:r>
              <a:rPr spc="1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16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ver-</a:t>
            </a:r>
            <a:r>
              <a:rPr dirty="0">
                <a:latin typeface="Arial MT"/>
                <a:cs typeface="Arial MT"/>
              </a:rPr>
              <a:t>se.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15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entusiasmo </a:t>
            </a:r>
            <a:r>
              <a:rPr dirty="0">
                <a:latin typeface="Arial MT"/>
                <a:cs typeface="Arial MT"/>
              </a:rPr>
              <a:t>veio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depois,veio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lentamente,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quebrando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enleio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espíritos.</a:t>
            </a:r>
            <a:r>
              <a:rPr spc="-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Pude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ver</a:t>
            </a:r>
            <a:r>
              <a:rPr spc="-1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sangue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frio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tudo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aquilo.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dirty="0">
                <a:latin typeface="Arial MT"/>
                <a:cs typeface="Arial MT"/>
              </a:rPr>
              <a:t>Aristides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Lobo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apud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CARONE,</a:t>
            </a:r>
            <a:r>
              <a:rPr spc="-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Edgard.</a:t>
            </a:r>
            <a:r>
              <a:rPr spc="-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Primeira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República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(1889-</a:t>
            </a:r>
            <a:r>
              <a:rPr dirty="0">
                <a:latin typeface="Arial MT"/>
                <a:cs typeface="Arial MT"/>
              </a:rPr>
              <a:t>1930):</a:t>
            </a:r>
            <a:r>
              <a:rPr spc="-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texto</a:t>
            </a:r>
            <a:r>
              <a:rPr spc="-1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contexto,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1969.</a:t>
            </a:r>
            <a:endParaRPr dirty="0">
              <a:latin typeface="Arial MT"/>
              <a:cs typeface="Arial MT"/>
            </a:endParaRPr>
          </a:p>
          <a:p>
            <a:pPr marL="12700" marR="5080" algn="just">
              <a:lnSpc>
                <a:spcPct val="107100"/>
              </a:lnSpc>
              <a:spcBef>
                <a:spcPts val="800"/>
              </a:spcBef>
            </a:pPr>
            <a:r>
              <a:rPr dirty="0">
                <a:latin typeface="Arial MT"/>
                <a:cs typeface="Arial MT"/>
              </a:rPr>
              <a:t>A carta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Aristides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Lobo,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publicada</a:t>
            </a:r>
            <a:r>
              <a:rPr spc="10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Diário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Popular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São</a:t>
            </a:r>
            <a:r>
              <a:rPr spc="9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Paulo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em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18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novembro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1889,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é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uma</a:t>
            </a:r>
            <a:r>
              <a:rPr spc="9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das</a:t>
            </a:r>
            <a:r>
              <a:rPr spc="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fontes</a:t>
            </a:r>
            <a:r>
              <a:rPr spc="85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mais </a:t>
            </a:r>
            <a:r>
              <a:rPr dirty="0">
                <a:latin typeface="Arial MT"/>
                <a:cs typeface="Arial MT"/>
              </a:rPr>
              <a:t>conhecidas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citadas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sobre</a:t>
            </a:r>
            <a:r>
              <a:rPr spc="4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evento</a:t>
            </a:r>
            <a:r>
              <a:rPr spc="7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proclamação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da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República</a:t>
            </a:r>
            <a:r>
              <a:rPr spc="6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no</a:t>
            </a:r>
            <a:r>
              <a:rPr spc="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Brasil.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Sua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percepção</a:t>
            </a:r>
            <a:r>
              <a:rPr spc="5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sobre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esse</a:t>
            </a:r>
            <a:r>
              <a:rPr spc="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acontecimento</a:t>
            </a:r>
            <a:r>
              <a:rPr spc="60" dirty="0">
                <a:latin typeface="Arial MT"/>
                <a:cs typeface="Arial MT"/>
              </a:rPr>
              <a:t> </a:t>
            </a:r>
            <a:r>
              <a:rPr spc="-25" dirty="0">
                <a:latin typeface="Arial MT"/>
                <a:cs typeface="Arial MT"/>
              </a:rPr>
              <a:t>se </a:t>
            </a:r>
            <a:r>
              <a:rPr dirty="0">
                <a:latin typeface="Arial MT"/>
                <a:cs typeface="Arial MT"/>
              </a:rPr>
              <a:t>caracterizou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spc="-20" dirty="0">
                <a:latin typeface="Arial MT"/>
                <a:cs typeface="Arial MT"/>
              </a:rPr>
              <a:t>por: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dirty="0">
                <a:latin typeface="Arial MT"/>
                <a:cs typeface="Arial MT"/>
              </a:rPr>
              <a:t>A</a:t>
            </a:r>
            <a:r>
              <a:rPr spc="-10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caracterizar</a:t>
            </a:r>
            <a:r>
              <a:rPr spc="-8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revolução</a:t>
            </a:r>
            <a:r>
              <a:rPr spc="-20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liberal.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40"/>
              </a:spcBef>
            </a:pPr>
            <a:r>
              <a:rPr dirty="0">
                <a:latin typeface="Arial MT"/>
                <a:cs typeface="Arial MT"/>
              </a:rPr>
              <a:t>B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valorizar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participação</a:t>
            </a:r>
            <a:r>
              <a:rPr spc="-4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popular.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dirty="0">
                <a:latin typeface="Arial MT"/>
                <a:cs typeface="Arial MT"/>
              </a:rPr>
              <a:t>C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defender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o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apoliticismo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dos</a:t>
            </a:r>
            <a:r>
              <a:rPr spc="-5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civis.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30"/>
              </a:spcBef>
            </a:pPr>
            <a:r>
              <a:rPr dirty="0">
                <a:latin typeface="Arial MT"/>
                <a:cs typeface="Arial MT"/>
              </a:rPr>
              <a:t>D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identificar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unidade</a:t>
            </a:r>
            <a:r>
              <a:rPr spc="-4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dos</a:t>
            </a:r>
            <a:r>
              <a:rPr spc="-3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militares.</a:t>
            </a:r>
            <a:endParaRPr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dirty="0">
                <a:latin typeface="Arial MT"/>
                <a:cs typeface="Arial MT"/>
              </a:rPr>
              <a:t>E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destacar</a:t>
            </a:r>
            <a:r>
              <a:rPr spc="-5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ruptura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com</a:t>
            </a:r>
            <a:r>
              <a:rPr spc="-30" dirty="0">
                <a:latin typeface="Arial MT"/>
                <a:cs typeface="Arial MT"/>
              </a:rPr>
              <a:t> </a:t>
            </a:r>
            <a:r>
              <a:rPr dirty="0">
                <a:latin typeface="Arial MT"/>
                <a:cs typeface="Arial MT"/>
              </a:rPr>
              <a:t>a</a:t>
            </a:r>
            <a:r>
              <a:rPr spc="-25" dirty="0">
                <a:latin typeface="Arial MT"/>
                <a:cs typeface="Arial MT"/>
              </a:rPr>
              <a:t> </a:t>
            </a:r>
            <a:r>
              <a:rPr spc="-10" dirty="0">
                <a:latin typeface="Arial MT"/>
                <a:cs typeface="Arial MT"/>
              </a:rPr>
              <a:t>monarquia.</a:t>
            </a:r>
            <a:endParaRPr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14037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7BC9733-7951-54F3-0657-85F4D2BEA630}"/>
              </a:ext>
            </a:extLst>
          </p:cNvPr>
          <p:cNvSpPr txBox="1"/>
          <p:nvPr/>
        </p:nvSpPr>
        <p:spPr>
          <a:xfrm>
            <a:off x="672185" y="103505"/>
            <a:ext cx="10747375" cy="624042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dirty="0">
                <a:solidFill>
                  <a:srgbClr val="1F3863"/>
                </a:solidFill>
                <a:latin typeface="Trebuchet MS"/>
                <a:cs typeface="Trebuchet MS"/>
              </a:rPr>
              <a:t>DA</a:t>
            </a:r>
            <a:r>
              <a:rPr sz="1800" b="1" spc="-14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1F3863"/>
                </a:solidFill>
                <a:latin typeface="Trebuchet MS"/>
                <a:cs typeface="Trebuchet MS"/>
              </a:rPr>
              <a:t>INDEPENDÊNCIA</a:t>
            </a:r>
            <a:r>
              <a:rPr sz="1800" b="1" spc="-13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4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100"/>
              </a:lnSpc>
              <a:spcBef>
                <a:spcPts val="615"/>
              </a:spcBef>
            </a:pPr>
            <a:r>
              <a:rPr sz="1800" dirty="0">
                <a:latin typeface="Arial MT"/>
                <a:cs typeface="Arial MT"/>
              </a:rPr>
              <a:t>02.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(CESGRANRIO)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Considere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texto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abaixo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sobre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realidade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social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brasileira.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Há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114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anos,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durante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Rodrigues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Alves,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acontecia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nosso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país</a:t>
            </a:r>
            <a:r>
              <a:rPr sz="1800" spc="2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chamada</a:t>
            </a:r>
            <a:r>
              <a:rPr sz="1800" spc="2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Revolta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Vacina.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</a:t>
            </a:r>
            <a:r>
              <a:rPr sz="1800" spc="1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época,</a:t>
            </a:r>
            <a:r>
              <a:rPr sz="1800" spc="204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sanitarista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Oswaldo</a:t>
            </a:r>
            <a:r>
              <a:rPr sz="1800" spc="1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Cruz</a:t>
            </a:r>
            <a:r>
              <a:rPr sz="1800" spc="1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enviou</a:t>
            </a:r>
            <a:r>
              <a:rPr sz="1800" spc="1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Congresso</a:t>
            </a:r>
            <a:r>
              <a:rPr sz="1800" spc="12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nacional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1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projeto</a:t>
            </a:r>
            <a:r>
              <a:rPr sz="1800" spc="13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tornava</a:t>
            </a:r>
            <a:r>
              <a:rPr sz="1800" spc="1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obrigatória</a:t>
            </a:r>
            <a:r>
              <a:rPr sz="1800" spc="125" dirty="0">
                <a:latin typeface="Arial MT"/>
                <a:cs typeface="Arial MT"/>
              </a:rPr>
              <a:t> 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imunização,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visando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erradicar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doença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3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provocava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epidemias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maléficas,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transmitidas</a:t>
            </a:r>
            <a:r>
              <a:rPr sz="1800" spc="34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pelo </a:t>
            </a:r>
            <a:r>
              <a:rPr sz="1800" dirty="0">
                <a:latin typeface="Arial MT"/>
                <a:cs typeface="Arial MT"/>
              </a:rPr>
              <a:t>mosquito</a:t>
            </a:r>
            <a:r>
              <a:rPr sz="1800" spc="-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Aedes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aegypti.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Estamos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vivendo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hoje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nas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redes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sociais</a:t>
            </a:r>
            <a:r>
              <a:rPr sz="1800" spc="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crescente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resistência</a:t>
            </a:r>
            <a:r>
              <a:rPr sz="1800" spc="10" dirty="0">
                <a:latin typeface="Arial MT"/>
                <a:cs typeface="Arial MT"/>
              </a:rPr>
              <a:t>  </a:t>
            </a:r>
            <a:r>
              <a:rPr sz="1800" spc="-25" dirty="0">
                <a:latin typeface="Arial MT"/>
                <a:cs typeface="Arial MT"/>
              </a:rPr>
              <a:t>aos </a:t>
            </a:r>
            <a:r>
              <a:rPr sz="1800" dirty="0">
                <a:latin typeface="Arial MT"/>
                <a:cs typeface="Arial MT"/>
              </a:rPr>
              <a:t>movimentos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vacinação.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Isto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deve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sem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dúvida,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principalmente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desconhecimento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nossa </a:t>
            </a:r>
            <a:r>
              <a:rPr sz="1800" dirty="0">
                <a:latin typeface="Arial MT"/>
                <a:cs typeface="Arial MT"/>
              </a:rPr>
              <a:t>história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sanitária.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Nos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dias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atuais,</a:t>
            </a:r>
            <a:r>
              <a:rPr sz="1800" spc="3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mesma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doença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volta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ameaçar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população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brasileira,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como </a:t>
            </a:r>
            <a:r>
              <a:rPr sz="1800" dirty="0">
                <a:latin typeface="Arial MT"/>
                <a:cs typeface="Arial MT"/>
              </a:rPr>
              <a:t>sinalizam 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mortes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macacos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áreas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silvestres,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indicando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novo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surto.</a:t>
            </a:r>
            <a:endParaRPr sz="1800" dirty="0">
              <a:latin typeface="Arial MT"/>
              <a:cs typeface="Arial MT"/>
            </a:endParaRPr>
          </a:p>
          <a:p>
            <a:pPr marL="114300" marR="5715">
              <a:lnSpc>
                <a:spcPct val="106800"/>
              </a:lnSpc>
              <a:spcBef>
                <a:spcPts val="800"/>
              </a:spcBef>
            </a:pPr>
            <a:r>
              <a:rPr sz="1800" dirty="0">
                <a:latin typeface="Arial MT"/>
                <a:cs typeface="Arial MT"/>
              </a:rPr>
              <a:t>LONDRES,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L.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revolta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vacina.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Globo,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Janeiro,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27</a:t>
            </a:r>
            <a:r>
              <a:rPr sz="1800" spc="2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jul.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2018,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Opinião.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Disponível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em: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. </a:t>
            </a:r>
            <a:r>
              <a:rPr sz="1800" dirty="0">
                <a:latin typeface="Arial MT"/>
                <a:cs typeface="Arial MT"/>
              </a:rPr>
              <a:t>Acesso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24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set.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2018.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Adaptado.</a:t>
            </a:r>
            <a:endParaRPr sz="1800" dirty="0">
              <a:latin typeface="Arial MT"/>
              <a:cs typeface="Arial MT"/>
            </a:endParaRPr>
          </a:p>
          <a:p>
            <a:pPr marL="114300" marR="6350">
              <a:lnSpc>
                <a:spcPct val="106700"/>
              </a:lnSpc>
              <a:spcBef>
                <a:spcPts val="815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vacinação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proposta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Oswaldo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Cruz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visava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à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erradicação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doença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volta,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efetivamente,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ameaçar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saúde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população brasileira nos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atuais.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essa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doença?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Sarampo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-10" dirty="0">
                <a:latin typeface="Arial MT"/>
                <a:cs typeface="Arial MT"/>
              </a:rPr>
              <a:t> Catapora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Poliomielite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Tuberculose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Febre</a:t>
            </a:r>
            <a:r>
              <a:rPr sz="1800" spc="-10" dirty="0">
                <a:latin typeface="Arial MT"/>
                <a:cs typeface="Arial MT"/>
              </a:rPr>
              <a:t> amarela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38508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4D2A3B4-6DC5-09CB-F24A-4EDCE9E70F2F}"/>
              </a:ext>
            </a:extLst>
          </p:cNvPr>
          <p:cNvSpPr txBox="1"/>
          <p:nvPr/>
        </p:nvSpPr>
        <p:spPr>
          <a:xfrm>
            <a:off x="672185" y="103505"/>
            <a:ext cx="10746740" cy="3367973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1800" b="1" dirty="0">
                <a:solidFill>
                  <a:srgbClr val="1F3863"/>
                </a:solidFill>
                <a:latin typeface="Trebuchet MS"/>
                <a:cs typeface="Trebuchet MS"/>
              </a:rPr>
              <a:t>DA</a:t>
            </a:r>
            <a:r>
              <a:rPr sz="1800" b="1" spc="-14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75" dirty="0">
                <a:solidFill>
                  <a:srgbClr val="1F3863"/>
                </a:solidFill>
                <a:latin typeface="Trebuchet MS"/>
                <a:cs typeface="Trebuchet MS"/>
              </a:rPr>
              <a:t>INDEPENDÊNCIA</a:t>
            </a:r>
            <a:r>
              <a:rPr sz="1800" b="1" spc="-135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1F3863"/>
                </a:solidFill>
                <a:latin typeface="Trebuchet MS"/>
                <a:cs typeface="Trebuchet MS"/>
              </a:rPr>
              <a:t>À</a:t>
            </a:r>
            <a:r>
              <a:rPr sz="1800" b="1" spc="-14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  <a:p>
            <a:pPr marL="114300" marR="5080" algn="just">
              <a:lnSpc>
                <a:spcPct val="107200"/>
              </a:lnSpc>
              <a:spcBef>
                <a:spcPts val="615"/>
              </a:spcBef>
            </a:pPr>
            <a:r>
              <a:rPr dirty="0">
                <a:latin typeface="Arial MT"/>
                <a:cs typeface="Arial MT"/>
              </a:rPr>
              <a:t>03</a:t>
            </a:r>
            <a:r>
              <a:rPr sz="1400" dirty="0">
                <a:latin typeface="Arial MT"/>
                <a:cs typeface="Arial MT"/>
              </a:rPr>
              <a:t>.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(CESGRANRIO)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15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novembro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1890,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instalada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Assembleia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Nacional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Constituinte </a:t>
            </a:r>
            <a:r>
              <a:rPr sz="1800" dirty="0">
                <a:latin typeface="Arial MT"/>
                <a:cs typeface="Arial MT"/>
              </a:rPr>
              <a:t>encarregada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elaborar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primeira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Constituição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republicana.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tema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principal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discussão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foi</a:t>
            </a:r>
            <a:r>
              <a:rPr sz="1800" spc="45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a </a:t>
            </a:r>
            <a:r>
              <a:rPr sz="1800" dirty="0">
                <a:latin typeface="Arial MT"/>
                <a:cs typeface="Arial MT"/>
              </a:rPr>
              <a:t>relação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entre 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poder central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estados.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cabo,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Constituição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1891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definiu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que: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44"/>
              </a:spcBef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rendas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advindas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exportação ficariam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estaduais.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B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forças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armadas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ficariam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sob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comando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Congresso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Nacional.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C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ensino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primário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deveria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ficar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cargo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União.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latin typeface="Arial MT"/>
                <a:cs typeface="Arial MT"/>
              </a:rPr>
              <a:t>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saúde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deveria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ficar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cargo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governos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estaduais.</a:t>
            </a:r>
            <a:endParaRPr sz="1800" dirty="0">
              <a:latin typeface="Arial MT"/>
              <a:cs typeface="Arial MT"/>
            </a:endParaRPr>
          </a:p>
          <a:p>
            <a:pPr marL="11430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Arial MT"/>
                <a:cs typeface="Arial MT"/>
              </a:rPr>
              <a:t>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orçamento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participativo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favoreceria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representação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municipal.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88354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2387F9-E614-BC9A-3A47-9A3251AB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74" y="1274398"/>
            <a:ext cx="10515600" cy="86278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Primeira República  - 1889 a 1930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– A primeira república que também e conhecida como República velha se divide em duas partes: </a:t>
            </a:r>
          </a:p>
        </p:txBody>
      </p:sp>
      <p:pic>
        <p:nvPicPr>
          <p:cNvPr id="2050" name="Picture 2" descr="Primeira República - Toda Matéria">
            <a:extLst>
              <a:ext uri="{FF2B5EF4-FFF2-40B4-BE49-F238E27FC236}">
                <a16:creationId xmlns:a16="http://schemas.microsoft.com/office/drawing/2014/main" id="{0546ED3A-8B5D-42C9-699A-52860465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2" y="109459"/>
            <a:ext cx="2072725" cy="108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400F8B-3C9B-8198-1461-320A417337D3}"/>
              </a:ext>
            </a:extLst>
          </p:cNvPr>
          <p:cNvSpPr txBox="1"/>
          <p:nvPr/>
        </p:nvSpPr>
        <p:spPr>
          <a:xfrm>
            <a:off x="776674" y="2137183"/>
            <a:ext cx="1035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1889 a 1894 – Política da Espada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– Este nome se deve por ter sido comandada por militares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BDF4E3-51D0-2DB2-E186-1FCF36ED3A04}"/>
              </a:ext>
            </a:extLst>
          </p:cNvPr>
          <p:cNvSpPr txBox="1"/>
          <p:nvPr/>
        </p:nvSpPr>
        <p:spPr>
          <a:xfrm>
            <a:off x="776674" y="2841014"/>
            <a:ext cx="1063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1889 a 1891 – Primeiro Presidente do Brasil – Marechal Manuel Deodoro da Fonseca – Governo Provisório 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AE72BB-1E11-B7B0-FF4E-D03E46EAF395}"/>
              </a:ext>
            </a:extLst>
          </p:cNvPr>
          <p:cNvSpPr txBox="1"/>
          <p:nvPr/>
        </p:nvSpPr>
        <p:spPr>
          <a:xfrm>
            <a:off x="776674" y="3758264"/>
            <a:ext cx="7834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1991 a 1894 – Floriano Peixoto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0ED298-EEBC-0471-007F-28D265F7BD9C}"/>
              </a:ext>
            </a:extLst>
          </p:cNvPr>
          <p:cNvSpPr txBox="1"/>
          <p:nvPr/>
        </p:nvSpPr>
        <p:spPr>
          <a:xfrm>
            <a:off x="951469" y="4392240"/>
            <a:ext cx="81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4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Segunda Fase - 1894 – 1930 – Republica Oligárquica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AF20EFC-4D00-642E-31E4-95E397F28943}"/>
              </a:ext>
            </a:extLst>
          </p:cNvPr>
          <p:cNvSpPr txBox="1"/>
          <p:nvPr/>
        </p:nvSpPr>
        <p:spPr>
          <a:xfrm>
            <a:off x="951469" y="5026216"/>
            <a:ext cx="988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1894 a 1898 – Primeiro Presidente Civil – Prudente de Moraes – Coronelismo e voto de cabresto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4AFBDC-83EC-65F9-8B76-FBDFBD2DD409}"/>
              </a:ext>
            </a:extLst>
          </p:cNvPr>
          <p:cNvSpPr txBox="1"/>
          <p:nvPr/>
        </p:nvSpPr>
        <p:spPr>
          <a:xfrm>
            <a:off x="1643449" y="5968314"/>
            <a:ext cx="729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https://pt.wikipedia.org/wiki/Lista_de_presidentes_do_Brasil</a:t>
            </a:r>
          </a:p>
        </p:txBody>
      </p:sp>
    </p:spTree>
    <p:extLst>
      <p:ext uri="{BB962C8B-B14F-4D97-AF65-F5344CB8AC3E}">
        <p14:creationId xmlns:p14="http://schemas.microsoft.com/office/powerpoint/2010/main" val="273406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ECC2452-3AF3-FF6F-0258-8E6AEDD98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784" y="733263"/>
            <a:ext cx="912431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highlight>
                  <a:srgbClr val="FFFF00"/>
                </a:highlight>
              </a:rPr>
              <a:t>O Governo</a:t>
            </a:r>
            <a:r>
              <a:rPr spc="-10" dirty="0">
                <a:highlight>
                  <a:srgbClr val="FFFF00"/>
                </a:highlight>
              </a:rPr>
              <a:t> </a:t>
            </a:r>
            <a:r>
              <a:rPr dirty="0">
                <a:highlight>
                  <a:srgbClr val="FFFF00"/>
                </a:highlight>
              </a:rPr>
              <a:t>Provisório</a:t>
            </a:r>
            <a:r>
              <a:rPr spc="-10" dirty="0">
                <a:highlight>
                  <a:srgbClr val="FFFF00"/>
                </a:highlight>
              </a:rPr>
              <a:t> (1889-1891)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E61D3C9-9BDB-A483-90BD-D52E71CB83C3}"/>
              </a:ext>
            </a:extLst>
          </p:cNvPr>
          <p:cNvSpPr txBox="1"/>
          <p:nvPr/>
        </p:nvSpPr>
        <p:spPr>
          <a:xfrm>
            <a:off x="774293" y="2143203"/>
            <a:ext cx="634047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marechal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Deodoro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Fonseca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assume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Governo</a:t>
            </a:r>
            <a:endParaRPr sz="2000" dirty="0">
              <a:latin typeface="Calibri"/>
              <a:cs typeface="Calibri"/>
            </a:endParaRPr>
          </a:p>
          <a:p>
            <a:pPr marL="355600" marR="3619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Provisório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dissolução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assembleias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provinciais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das </a:t>
            </a:r>
            <a:r>
              <a:rPr sz="2000" spc="-10" dirty="0">
                <a:latin typeface="Calibri"/>
                <a:cs typeface="Calibri"/>
              </a:rPr>
              <a:t>câmaras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municipais,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demissão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presidentes</a:t>
            </a:r>
            <a:r>
              <a:rPr sz="2000" spc="-25" dirty="0">
                <a:latin typeface="Calibri"/>
                <a:cs typeface="Calibri"/>
              </a:rPr>
              <a:t> das </a:t>
            </a:r>
            <a:r>
              <a:rPr sz="2000" dirty="0">
                <a:latin typeface="Calibri"/>
                <a:cs typeface="Calibri"/>
              </a:rPr>
              <a:t>províncias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indicação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novos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dirigentes.</a:t>
            </a:r>
            <a:endParaRPr sz="2000" dirty="0">
              <a:latin typeface="Calibri"/>
              <a:cs typeface="Calibri"/>
            </a:endParaRPr>
          </a:p>
          <a:p>
            <a:pPr marL="355600" marR="29083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Encilhamento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crise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financeira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gerada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uma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política descontrolada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emissão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papel-</a:t>
            </a:r>
            <a:r>
              <a:rPr sz="2000" dirty="0">
                <a:latin typeface="Calibri"/>
                <a:cs typeface="Calibri"/>
              </a:rPr>
              <a:t>moeda</a:t>
            </a:r>
            <a:r>
              <a:rPr sz="2000" spc="-10" dirty="0">
                <a:latin typeface="Calibri"/>
                <a:cs typeface="Calibri"/>
              </a:rPr>
              <a:t> destinada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financiar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industrialização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especulação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mercado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ações,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falências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empresas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aumento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inflação.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spc="-10" dirty="0">
                <a:latin typeface="Calibri"/>
                <a:cs typeface="Calibri"/>
              </a:rPr>
              <a:t>Convocação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eleições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Assembleia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Constituinte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A6E62F95-741A-B018-0FD3-E7850F99ED1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2885" y="1332794"/>
            <a:ext cx="4186428" cy="3559683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5512A655-AF0E-0217-6C9F-BA5EECAB18DA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6867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416573FC-BE3C-C009-A6D5-749FA308DE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554736"/>
            <a:ext cx="2206752" cy="5804916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7B9B12C0-1D47-E507-9BFA-A6813B38FC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4287" y="498348"/>
            <a:ext cx="981867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70050">
              <a:lnSpc>
                <a:spcPct val="100000"/>
              </a:lnSpc>
              <a:spcBef>
                <a:spcPts val="105"/>
              </a:spcBef>
            </a:pPr>
            <a:r>
              <a:rPr sz="2800" b="1" dirty="0"/>
              <a:t>Os</a:t>
            </a:r>
            <a:r>
              <a:rPr sz="2800" b="1" spc="-25" dirty="0"/>
              <a:t> </a:t>
            </a:r>
            <a:r>
              <a:rPr sz="2800" b="1" dirty="0"/>
              <a:t>governos</a:t>
            </a:r>
            <a:r>
              <a:rPr sz="2800" b="1" spc="-45" dirty="0"/>
              <a:t> </a:t>
            </a:r>
            <a:r>
              <a:rPr sz="2800" b="1" dirty="0"/>
              <a:t>constitucionais</a:t>
            </a:r>
            <a:r>
              <a:rPr sz="2800" b="1" spc="-40" dirty="0"/>
              <a:t> </a:t>
            </a:r>
            <a:r>
              <a:rPr sz="2800" b="1" dirty="0"/>
              <a:t>de</a:t>
            </a:r>
            <a:r>
              <a:rPr sz="2800" b="1" spc="-30" dirty="0"/>
              <a:t> </a:t>
            </a:r>
            <a:r>
              <a:rPr sz="2800" b="1" dirty="0"/>
              <a:t>Deodoro</a:t>
            </a:r>
            <a:r>
              <a:rPr sz="2800" b="1" spc="-45" dirty="0"/>
              <a:t> </a:t>
            </a:r>
            <a:r>
              <a:rPr sz="2800" b="1" dirty="0"/>
              <a:t>e</a:t>
            </a:r>
            <a:r>
              <a:rPr sz="2800" b="1" spc="-25" dirty="0"/>
              <a:t> </a:t>
            </a:r>
            <a:r>
              <a:rPr sz="2800" b="1" spc="-10" dirty="0"/>
              <a:t>Floriano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46760B3-EBFE-F892-8C7E-48132DEC0262}"/>
              </a:ext>
            </a:extLst>
          </p:cNvPr>
          <p:cNvSpPr txBox="1"/>
          <p:nvPr/>
        </p:nvSpPr>
        <p:spPr>
          <a:xfrm>
            <a:off x="2896029" y="1309941"/>
            <a:ext cx="872807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651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Marechal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Deodoro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Fonseca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promulga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Constituição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Republicana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Brasil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em </a:t>
            </a:r>
            <a:r>
              <a:rPr sz="2000" spc="-10" dirty="0">
                <a:latin typeface="Calibri"/>
                <a:cs typeface="Calibri"/>
              </a:rPr>
              <a:t>1891.</a:t>
            </a:r>
            <a:r>
              <a:rPr lang="pt-BR" sz="2000" spc="-10" dirty="0">
                <a:latin typeface="Calibri"/>
                <a:cs typeface="Calibri"/>
              </a:rPr>
              <a:t> (1889 – 1891)</a:t>
            </a:r>
            <a:endParaRPr sz="2000" dirty="0">
              <a:latin typeface="Calibri"/>
              <a:cs typeface="Calibri"/>
            </a:endParaRPr>
          </a:p>
          <a:p>
            <a:pPr marL="355600" marR="285750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Congresso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tenta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limitar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poder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decreta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sítio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e </a:t>
            </a:r>
            <a:r>
              <a:rPr sz="2000" spc="-10" dirty="0">
                <a:latin typeface="Calibri"/>
                <a:cs typeface="Calibri"/>
              </a:rPr>
              <a:t>fecha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Parlamento.</a:t>
            </a:r>
            <a:endParaRPr sz="20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acentua,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Deodoro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renuncia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novembro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vice,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Floriano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Peixoto,</a:t>
            </a:r>
            <a:endParaRPr sz="20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assume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 err="1">
                <a:latin typeface="Calibri"/>
                <a:cs typeface="Calibri"/>
              </a:rPr>
              <a:t>governo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lang="pt-BR" sz="2000" spc="-10" dirty="0">
                <a:latin typeface="Calibri"/>
                <a:cs typeface="Calibri"/>
              </a:rPr>
              <a:t>(1891 – 1894)</a:t>
            </a:r>
            <a:endParaRPr sz="2000" dirty="0">
              <a:latin typeface="Calibri"/>
              <a:cs typeface="Calibri"/>
            </a:endParaRPr>
          </a:p>
          <a:p>
            <a:pPr marL="355600" marR="614045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Floriano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restabelece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Congresso,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convoca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novas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eleições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barateia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os </a:t>
            </a:r>
            <a:r>
              <a:rPr sz="2000" spc="-10" dirty="0">
                <a:latin typeface="Calibri"/>
                <a:cs typeface="Calibri"/>
              </a:rPr>
              <a:t>aluguéis.</a:t>
            </a:r>
            <a:endParaRPr sz="2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Floriano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Peixoto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enfrenta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Revolução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Federalista,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Revolta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Armada,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no </a:t>
            </a:r>
            <a:r>
              <a:rPr sz="2000" dirty="0">
                <a:latin typeface="Calibri"/>
                <a:cs typeface="Calibri"/>
              </a:rPr>
              <a:t>Rio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Janeiro.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D77E84A-086A-52A3-60F2-A703F5E029BA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5356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5">
            <a:extLst>
              <a:ext uri="{FF2B5EF4-FFF2-40B4-BE49-F238E27FC236}">
                <a16:creationId xmlns:a16="http://schemas.microsoft.com/office/drawing/2014/main" id="{BFF00431-DA8B-ABCB-C758-B239DBCE17F1}"/>
              </a:ext>
            </a:extLst>
          </p:cNvPr>
          <p:cNvSpPr txBox="1"/>
          <p:nvPr/>
        </p:nvSpPr>
        <p:spPr>
          <a:xfrm>
            <a:off x="832485" y="70879"/>
            <a:ext cx="7343775" cy="10280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  <a:p>
            <a:pPr marL="296418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Verdana"/>
                <a:cs typeface="Verdana"/>
              </a:rPr>
              <a:t>Constituição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Republicana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de</a:t>
            </a:r>
            <a:r>
              <a:rPr sz="1800" b="1" spc="-70" dirty="0">
                <a:latin typeface="Verdana"/>
                <a:cs typeface="Verdana"/>
              </a:rPr>
              <a:t> </a:t>
            </a:r>
            <a:r>
              <a:rPr sz="1800" b="1" spc="-20" dirty="0">
                <a:latin typeface="Verdana"/>
                <a:cs typeface="Verdana"/>
              </a:rPr>
              <a:t>1891</a:t>
            </a:r>
            <a:endParaRPr sz="1800" dirty="0">
              <a:latin typeface="Verdana"/>
              <a:cs typeface="Verdana"/>
            </a:endParaRPr>
          </a:p>
          <a:p>
            <a:pPr marL="29883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Verdana"/>
                <a:cs typeface="Verdana"/>
              </a:rPr>
              <a:t>(promulgada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pelo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marechal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Deodoro)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EF9C0B4-92C5-D43F-0ABE-F9F2D329FA09}"/>
              </a:ext>
            </a:extLst>
          </p:cNvPr>
          <p:cNvGrpSpPr/>
          <p:nvPr/>
        </p:nvGrpSpPr>
        <p:grpSpPr>
          <a:xfrm>
            <a:off x="2029714" y="2299716"/>
            <a:ext cx="3807460" cy="1204595"/>
            <a:chOff x="2029714" y="2299716"/>
            <a:chExt cx="3807460" cy="120459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C6F31B8E-A2E0-D779-502B-DA420C87164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2299716"/>
              <a:ext cx="166115" cy="16611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B32DAC7-789C-7A5D-8BD2-CE2B6F9DA2DC}"/>
                </a:ext>
              </a:extLst>
            </p:cNvPr>
            <p:cNvSpPr/>
            <p:nvPr/>
          </p:nvSpPr>
          <p:spPr>
            <a:xfrm>
              <a:off x="2036064" y="254812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60" y="854456"/>
                  </a:lnTo>
                  <a:lnTo>
                    <a:pt x="3794760" y="94996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09C3A88-2B9F-185B-02AD-D5328116A453}"/>
                </a:ext>
              </a:extLst>
            </p:cNvPr>
            <p:cNvSpPr/>
            <p:nvPr/>
          </p:nvSpPr>
          <p:spPr>
            <a:xfrm>
              <a:off x="2036064" y="254812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0" y="94996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60" y="94996"/>
                  </a:lnTo>
                  <a:lnTo>
                    <a:pt x="3794760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6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6B014C0B-238F-9E35-CE80-3C1D8F21721B}"/>
              </a:ext>
            </a:extLst>
          </p:cNvPr>
          <p:cNvSpPr txBox="1"/>
          <p:nvPr/>
        </p:nvSpPr>
        <p:spPr>
          <a:xfrm>
            <a:off x="2255266" y="2547315"/>
            <a:ext cx="335661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1905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Imposto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sobre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importações pertenciam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união,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assim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como </a:t>
            </a:r>
            <a:r>
              <a:rPr sz="2000" dirty="0">
                <a:latin typeface="Calibri"/>
                <a:cs typeface="Calibri"/>
              </a:rPr>
              <a:t>das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Forças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Armadas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D264A76D-347B-EE29-5A4D-B19BD39CADCD}"/>
              </a:ext>
            </a:extLst>
          </p:cNvPr>
          <p:cNvGrpSpPr/>
          <p:nvPr/>
        </p:nvGrpSpPr>
        <p:grpSpPr>
          <a:xfrm>
            <a:off x="2029714" y="3579876"/>
            <a:ext cx="3807460" cy="1204595"/>
            <a:chOff x="2029714" y="3579876"/>
            <a:chExt cx="3807460" cy="1204595"/>
          </a:xfrm>
        </p:grpSpPr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87163310-B77D-E6B4-68A7-9B3FFEADF40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3579876"/>
              <a:ext cx="166115" cy="166116"/>
            </a:xfrm>
            <a:prstGeom prst="rect">
              <a:avLst/>
            </a:prstGeom>
          </p:spPr>
        </p:pic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0008FEE-D91C-BD6D-6941-4CE15A3D8A9D}"/>
                </a:ext>
              </a:extLst>
            </p:cNvPr>
            <p:cNvSpPr/>
            <p:nvPr/>
          </p:nvSpPr>
          <p:spPr>
            <a:xfrm>
              <a:off x="2036064" y="382828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60" y="854456"/>
                  </a:lnTo>
                  <a:lnTo>
                    <a:pt x="3794760" y="94995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C5BE4554-A4CF-DD20-5157-50C1286F5493}"/>
                </a:ext>
              </a:extLst>
            </p:cNvPr>
            <p:cNvSpPr/>
            <p:nvPr/>
          </p:nvSpPr>
          <p:spPr>
            <a:xfrm>
              <a:off x="2036064" y="382828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60" h="94996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60" y="94995"/>
                  </a:lnTo>
                  <a:lnTo>
                    <a:pt x="3794760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5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54A791D2-4094-645C-0685-B4CE4FB18B17}"/>
              </a:ext>
            </a:extLst>
          </p:cNvPr>
          <p:cNvSpPr txBox="1"/>
          <p:nvPr/>
        </p:nvSpPr>
        <p:spPr>
          <a:xfrm>
            <a:off x="2553970" y="3967988"/>
            <a:ext cx="275844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Autonomia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Estados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ts val="2305"/>
              </a:lnSpc>
            </a:pPr>
            <a:r>
              <a:rPr sz="2000" spc="-10" dirty="0">
                <a:latin typeface="Calibri"/>
                <a:cs typeface="Calibri"/>
              </a:rPr>
              <a:t>Federação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910BBA9B-30BA-FFFF-C9BD-CF9C8A2FC294}"/>
              </a:ext>
            </a:extLst>
          </p:cNvPr>
          <p:cNvGrpSpPr/>
          <p:nvPr/>
        </p:nvGrpSpPr>
        <p:grpSpPr>
          <a:xfrm>
            <a:off x="2029714" y="4860035"/>
            <a:ext cx="3807460" cy="1204595"/>
            <a:chOff x="2029714" y="4860035"/>
            <a:chExt cx="3807460" cy="1204595"/>
          </a:xfrm>
        </p:grpSpPr>
        <p:pic>
          <p:nvPicPr>
            <p:cNvPr id="17" name="object 17">
              <a:extLst>
                <a:ext uri="{FF2B5EF4-FFF2-40B4-BE49-F238E27FC236}">
                  <a16:creationId xmlns:a16="http://schemas.microsoft.com/office/drawing/2014/main" id="{4E283F96-4009-A9CC-2767-69C770E2CB3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9624" y="4860035"/>
              <a:ext cx="166115" cy="166115"/>
            </a:xfrm>
            <a:prstGeom prst="rect">
              <a:avLst/>
            </a:prstGeom>
          </p:spPr>
        </p:pic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434074E7-BD8B-3B75-48E5-4BEB3683AB10}"/>
                </a:ext>
              </a:extLst>
            </p:cNvPr>
            <p:cNvSpPr/>
            <p:nvPr/>
          </p:nvSpPr>
          <p:spPr>
            <a:xfrm>
              <a:off x="2036064" y="5109971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60" h="948054">
                  <a:moveTo>
                    <a:pt x="3700018" y="0"/>
                  </a:moveTo>
                  <a:lnTo>
                    <a:pt x="94742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1"/>
                  </a:lnTo>
                  <a:lnTo>
                    <a:pt x="0" y="853135"/>
                  </a:lnTo>
                  <a:lnTo>
                    <a:pt x="7445" y="890031"/>
                  </a:lnTo>
                  <a:lnTo>
                    <a:pt x="27749" y="920162"/>
                  </a:lnTo>
                  <a:lnTo>
                    <a:pt x="57864" y="940478"/>
                  </a:lnTo>
                  <a:lnTo>
                    <a:pt x="94742" y="947927"/>
                  </a:lnTo>
                  <a:lnTo>
                    <a:pt x="3700018" y="947927"/>
                  </a:lnTo>
                  <a:lnTo>
                    <a:pt x="3736895" y="940478"/>
                  </a:lnTo>
                  <a:lnTo>
                    <a:pt x="3767010" y="920162"/>
                  </a:lnTo>
                  <a:lnTo>
                    <a:pt x="3787314" y="890031"/>
                  </a:lnTo>
                  <a:lnTo>
                    <a:pt x="3794760" y="853135"/>
                  </a:lnTo>
                  <a:lnTo>
                    <a:pt x="3794760" y="94741"/>
                  </a:lnTo>
                  <a:lnTo>
                    <a:pt x="3787314" y="57864"/>
                  </a:lnTo>
                  <a:lnTo>
                    <a:pt x="3767010" y="27749"/>
                  </a:lnTo>
                  <a:lnTo>
                    <a:pt x="3736895" y="7445"/>
                  </a:lnTo>
                  <a:lnTo>
                    <a:pt x="3700018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C0344A0C-A708-CAFA-9948-741E519311DD}"/>
                </a:ext>
              </a:extLst>
            </p:cNvPr>
            <p:cNvSpPr/>
            <p:nvPr/>
          </p:nvSpPr>
          <p:spPr>
            <a:xfrm>
              <a:off x="2036064" y="5109971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60" h="948054">
                  <a:moveTo>
                    <a:pt x="0" y="94741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3700018" y="0"/>
                  </a:lnTo>
                  <a:lnTo>
                    <a:pt x="3736895" y="7445"/>
                  </a:lnTo>
                  <a:lnTo>
                    <a:pt x="3767010" y="27749"/>
                  </a:lnTo>
                  <a:lnTo>
                    <a:pt x="3787314" y="57864"/>
                  </a:lnTo>
                  <a:lnTo>
                    <a:pt x="3794760" y="94741"/>
                  </a:lnTo>
                  <a:lnTo>
                    <a:pt x="3794760" y="853135"/>
                  </a:lnTo>
                  <a:lnTo>
                    <a:pt x="3787314" y="890031"/>
                  </a:lnTo>
                  <a:lnTo>
                    <a:pt x="3767010" y="920162"/>
                  </a:lnTo>
                  <a:lnTo>
                    <a:pt x="3736895" y="940478"/>
                  </a:lnTo>
                  <a:lnTo>
                    <a:pt x="3700018" y="947927"/>
                  </a:lnTo>
                  <a:lnTo>
                    <a:pt x="94742" y="947927"/>
                  </a:lnTo>
                  <a:lnTo>
                    <a:pt x="57864" y="940478"/>
                  </a:lnTo>
                  <a:lnTo>
                    <a:pt x="27749" y="920162"/>
                  </a:lnTo>
                  <a:lnTo>
                    <a:pt x="7445" y="890031"/>
                  </a:lnTo>
                  <a:lnTo>
                    <a:pt x="0" y="853135"/>
                  </a:lnTo>
                  <a:lnTo>
                    <a:pt x="0" y="94741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420C3D49-CFC0-2186-269A-58056C0C8875}"/>
              </a:ext>
            </a:extLst>
          </p:cNvPr>
          <p:cNvSpPr txBox="1"/>
          <p:nvPr/>
        </p:nvSpPr>
        <p:spPr>
          <a:xfrm>
            <a:off x="2192782" y="5248783"/>
            <a:ext cx="3481070" cy="61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Sufrágio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universal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masculino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para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ts val="2305"/>
              </a:lnSpc>
            </a:pPr>
            <a:r>
              <a:rPr sz="2000" dirty="0">
                <a:latin typeface="Calibri"/>
                <a:cs typeface="Calibri"/>
              </a:rPr>
              <a:t>maiores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21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anos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631FE23F-CFF9-4931-E179-669D0813AF79}"/>
              </a:ext>
            </a:extLst>
          </p:cNvPr>
          <p:cNvGrpSpPr/>
          <p:nvPr/>
        </p:nvGrpSpPr>
        <p:grpSpPr>
          <a:xfrm>
            <a:off x="6354826" y="1261617"/>
            <a:ext cx="3807460" cy="960755"/>
            <a:chOff x="6354826" y="1261617"/>
            <a:chExt cx="3807460" cy="960755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E54C5AAB-0ECC-6BA7-E003-E1F4CECB83A7}"/>
                </a:ext>
              </a:extLst>
            </p:cNvPr>
            <p:cNvSpPr/>
            <p:nvPr/>
          </p:nvSpPr>
          <p:spPr>
            <a:xfrm>
              <a:off x="6361176" y="1267967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59" h="948055">
                  <a:moveTo>
                    <a:pt x="3700018" y="0"/>
                  </a:moveTo>
                  <a:lnTo>
                    <a:pt x="94741" y="0"/>
                  </a:lnTo>
                  <a:lnTo>
                    <a:pt x="57864" y="7445"/>
                  </a:lnTo>
                  <a:lnTo>
                    <a:pt x="27749" y="27749"/>
                  </a:lnTo>
                  <a:lnTo>
                    <a:pt x="7445" y="57864"/>
                  </a:lnTo>
                  <a:lnTo>
                    <a:pt x="0" y="94742"/>
                  </a:lnTo>
                  <a:lnTo>
                    <a:pt x="0" y="853186"/>
                  </a:lnTo>
                  <a:lnTo>
                    <a:pt x="7445" y="890063"/>
                  </a:lnTo>
                  <a:lnTo>
                    <a:pt x="27749" y="920178"/>
                  </a:lnTo>
                  <a:lnTo>
                    <a:pt x="57864" y="940482"/>
                  </a:lnTo>
                  <a:lnTo>
                    <a:pt x="94741" y="947928"/>
                  </a:lnTo>
                  <a:lnTo>
                    <a:pt x="3700018" y="947928"/>
                  </a:lnTo>
                  <a:lnTo>
                    <a:pt x="3736895" y="940482"/>
                  </a:lnTo>
                  <a:lnTo>
                    <a:pt x="3767010" y="920178"/>
                  </a:lnTo>
                  <a:lnTo>
                    <a:pt x="3787314" y="890063"/>
                  </a:lnTo>
                  <a:lnTo>
                    <a:pt x="3794759" y="853186"/>
                  </a:lnTo>
                  <a:lnTo>
                    <a:pt x="3794759" y="94742"/>
                  </a:lnTo>
                  <a:lnTo>
                    <a:pt x="3787314" y="57864"/>
                  </a:lnTo>
                  <a:lnTo>
                    <a:pt x="3767010" y="27749"/>
                  </a:lnTo>
                  <a:lnTo>
                    <a:pt x="3736895" y="7445"/>
                  </a:lnTo>
                  <a:lnTo>
                    <a:pt x="370001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53F5A1FA-0904-A004-9D49-41F166008BDD}"/>
                </a:ext>
              </a:extLst>
            </p:cNvPr>
            <p:cNvSpPr/>
            <p:nvPr/>
          </p:nvSpPr>
          <p:spPr>
            <a:xfrm>
              <a:off x="6361176" y="1267967"/>
              <a:ext cx="3794760" cy="948055"/>
            </a:xfrm>
            <a:custGeom>
              <a:avLst/>
              <a:gdLst/>
              <a:ahLst/>
              <a:cxnLst/>
              <a:rect l="l" t="t" r="r" b="b"/>
              <a:pathLst>
                <a:path w="3794759" h="948055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1" y="0"/>
                  </a:lnTo>
                  <a:lnTo>
                    <a:pt x="3700018" y="0"/>
                  </a:lnTo>
                  <a:lnTo>
                    <a:pt x="3736895" y="7445"/>
                  </a:lnTo>
                  <a:lnTo>
                    <a:pt x="3767010" y="27749"/>
                  </a:lnTo>
                  <a:lnTo>
                    <a:pt x="3787314" y="57864"/>
                  </a:lnTo>
                  <a:lnTo>
                    <a:pt x="3794759" y="94742"/>
                  </a:lnTo>
                  <a:lnTo>
                    <a:pt x="3794759" y="853186"/>
                  </a:lnTo>
                  <a:lnTo>
                    <a:pt x="3787314" y="890063"/>
                  </a:lnTo>
                  <a:lnTo>
                    <a:pt x="3767010" y="920178"/>
                  </a:lnTo>
                  <a:lnTo>
                    <a:pt x="3736895" y="940482"/>
                  </a:lnTo>
                  <a:lnTo>
                    <a:pt x="3700018" y="947928"/>
                  </a:lnTo>
                  <a:lnTo>
                    <a:pt x="94741" y="947928"/>
                  </a:lnTo>
                  <a:lnTo>
                    <a:pt x="57864" y="940482"/>
                  </a:lnTo>
                  <a:lnTo>
                    <a:pt x="27749" y="920178"/>
                  </a:lnTo>
                  <a:lnTo>
                    <a:pt x="7445" y="890063"/>
                  </a:lnTo>
                  <a:lnTo>
                    <a:pt x="0" y="853186"/>
                  </a:lnTo>
                  <a:lnTo>
                    <a:pt x="0" y="94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>
            <a:extLst>
              <a:ext uri="{FF2B5EF4-FFF2-40B4-BE49-F238E27FC236}">
                <a16:creationId xmlns:a16="http://schemas.microsoft.com/office/drawing/2014/main" id="{DB666FFB-3F7F-20DF-D544-CE5329D7D347}"/>
              </a:ext>
            </a:extLst>
          </p:cNvPr>
          <p:cNvSpPr txBox="1"/>
          <p:nvPr/>
        </p:nvSpPr>
        <p:spPr>
          <a:xfrm>
            <a:off x="6475221" y="1358645"/>
            <a:ext cx="356679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99060">
              <a:lnSpc>
                <a:spcPts val="2530"/>
              </a:lnSpc>
              <a:spcBef>
                <a:spcPts val="38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Eleições</a:t>
            </a:r>
            <a:r>
              <a:rPr sz="2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quatro</a:t>
            </a:r>
            <a:r>
              <a:rPr sz="23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anos,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tripartição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poderes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14703CA4-3D96-704D-57A0-6B7BA46C2185}"/>
              </a:ext>
            </a:extLst>
          </p:cNvPr>
          <p:cNvGrpSpPr/>
          <p:nvPr/>
        </p:nvGrpSpPr>
        <p:grpSpPr>
          <a:xfrm>
            <a:off x="6354826" y="2299716"/>
            <a:ext cx="3807460" cy="1204595"/>
            <a:chOff x="6354826" y="2299716"/>
            <a:chExt cx="3807460" cy="1204595"/>
          </a:xfrm>
        </p:grpSpPr>
        <p:pic>
          <p:nvPicPr>
            <p:cNvPr id="26" name="object 26">
              <a:extLst>
                <a:ext uri="{FF2B5EF4-FFF2-40B4-BE49-F238E27FC236}">
                  <a16:creationId xmlns:a16="http://schemas.microsoft.com/office/drawing/2014/main" id="{03554384-9807-F82E-58B7-85389BEC2B2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260" y="2299716"/>
              <a:ext cx="166116" cy="166116"/>
            </a:xfrm>
            <a:prstGeom prst="rect">
              <a:avLst/>
            </a:prstGeom>
          </p:spPr>
        </p:pic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86477B3D-A59A-A16A-2587-07C96B1A1E56}"/>
                </a:ext>
              </a:extLst>
            </p:cNvPr>
            <p:cNvSpPr/>
            <p:nvPr/>
          </p:nvSpPr>
          <p:spPr>
            <a:xfrm>
              <a:off x="6361176" y="254812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59" y="854456"/>
                  </a:lnTo>
                  <a:lnTo>
                    <a:pt x="3794759" y="94996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3F59EE2E-2280-2838-B105-97DEB28D38B8}"/>
                </a:ext>
              </a:extLst>
            </p:cNvPr>
            <p:cNvSpPr/>
            <p:nvPr/>
          </p:nvSpPr>
          <p:spPr>
            <a:xfrm>
              <a:off x="6361176" y="254812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0" y="94996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59" y="94996"/>
                  </a:lnTo>
                  <a:lnTo>
                    <a:pt x="3794759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6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>
            <a:extLst>
              <a:ext uri="{FF2B5EF4-FFF2-40B4-BE49-F238E27FC236}">
                <a16:creationId xmlns:a16="http://schemas.microsoft.com/office/drawing/2014/main" id="{C320434E-5ED4-DD0D-66A8-63BFB9929FF3}"/>
              </a:ext>
            </a:extLst>
          </p:cNvPr>
          <p:cNvSpPr txBox="1"/>
          <p:nvPr/>
        </p:nvSpPr>
        <p:spPr>
          <a:xfrm>
            <a:off x="6567678" y="2547315"/>
            <a:ext cx="3383279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As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antigas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províncias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passaram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à </a:t>
            </a:r>
            <a:r>
              <a:rPr sz="2000" dirty="0">
                <a:latin typeface="Calibri"/>
                <a:cs typeface="Calibri"/>
              </a:rPr>
              <a:t>condição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estados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com </a:t>
            </a:r>
            <a:r>
              <a:rPr sz="2000" spc="-10" dirty="0">
                <a:latin typeface="Calibri"/>
                <a:cs typeface="Calibri"/>
              </a:rPr>
              <a:t>autonomia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>
            <a:extLst>
              <a:ext uri="{FF2B5EF4-FFF2-40B4-BE49-F238E27FC236}">
                <a16:creationId xmlns:a16="http://schemas.microsoft.com/office/drawing/2014/main" id="{43067331-BDB3-2CB9-7D47-EEA291018BE2}"/>
              </a:ext>
            </a:extLst>
          </p:cNvPr>
          <p:cNvGrpSpPr/>
          <p:nvPr/>
        </p:nvGrpSpPr>
        <p:grpSpPr>
          <a:xfrm>
            <a:off x="6354826" y="3579876"/>
            <a:ext cx="3807460" cy="1204595"/>
            <a:chOff x="6354826" y="3579876"/>
            <a:chExt cx="3807460" cy="1204595"/>
          </a:xfrm>
        </p:grpSpPr>
        <p:pic>
          <p:nvPicPr>
            <p:cNvPr id="31" name="object 31">
              <a:extLst>
                <a:ext uri="{FF2B5EF4-FFF2-40B4-BE49-F238E27FC236}">
                  <a16:creationId xmlns:a16="http://schemas.microsoft.com/office/drawing/2014/main" id="{62BF53CB-AA9A-4116-8714-6AA7316539C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6260" y="3579876"/>
              <a:ext cx="166116" cy="166116"/>
            </a:xfrm>
            <a:prstGeom prst="rect">
              <a:avLst/>
            </a:prstGeom>
          </p:spPr>
        </p:pic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59B1D6E9-B166-AECB-7C24-67D1CA30252A}"/>
                </a:ext>
              </a:extLst>
            </p:cNvPr>
            <p:cNvSpPr/>
            <p:nvPr/>
          </p:nvSpPr>
          <p:spPr>
            <a:xfrm>
              <a:off x="6361176" y="382828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3699764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854456"/>
                  </a:lnTo>
                  <a:lnTo>
                    <a:pt x="7467" y="891426"/>
                  </a:lnTo>
                  <a:lnTo>
                    <a:pt x="27828" y="921623"/>
                  </a:lnTo>
                  <a:lnTo>
                    <a:pt x="58025" y="941984"/>
                  </a:lnTo>
                  <a:lnTo>
                    <a:pt x="94996" y="949451"/>
                  </a:lnTo>
                  <a:lnTo>
                    <a:pt x="3699764" y="949451"/>
                  </a:lnTo>
                  <a:lnTo>
                    <a:pt x="3736734" y="941984"/>
                  </a:lnTo>
                  <a:lnTo>
                    <a:pt x="3766931" y="921623"/>
                  </a:lnTo>
                  <a:lnTo>
                    <a:pt x="3787292" y="891426"/>
                  </a:lnTo>
                  <a:lnTo>
                    <a:pt x="3794759" y="854456"/>
                  </a:lnTo>
                  <a:lnTo>
                    <a:pt x="3794759" y="94995"/>
                  </a:lnTo>
                  <a:lnTo>
                    <a:pt x="3787292" y="58025"/>
                  </a:lnTo>
                  <a:lnTo>
                    <a:pt x="3766931" y="27828"/>
                  </a:lnTo>
                  <a:lnTo>
                    <a:pt x="3736734" y="7467"/>
                  </a:lnTo>
                  <a:lnTo>
                    <a:pt x="3699764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0ECCF31A-8980-5041-4EC2-B285978B8296}"/>
                </a:ext>
              </a:extLst>
            </p:cNvPr>
            <p:cNvSpPr/>
            <p:nvPr/>
          </p:nvSpPr>
          <p:spPr>
            <a:xfrm>
              <a:off x="6361176" y="3828288"/>
              <a:ext cx="3794760" cy="949960"/>
            </a:xfrm>
            <a:custGeom>
              <a:avLst/>
              <a:gdLst/>
              <a:ahLst/>
              <a:cxnLst/>
              <a:rect l="l" t="t" r="r" b="b"/>
              <a:pathLst>
                <a:path w="3794759" h="94996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3699764" y="0"/>
                  </a:lnTo>
                  <a:lnTo>
                    <a:pt x="3736734" y="7467"/>
                  </a:lnTo>
                  <a:lnTo>
                    <a:pt x="3766931" y="27828"/>
                  </a:lnTo>
                  <a:lnTo>
                    <a:pt x="3787292" y="58025"/>
                  </a:lnTo>
                  <a:lnTo>
                    <a:pt x="3794759" y="94995"/>
                  </a:lnTo>
                  <a:lnTo>
                    <a:pt x="3794759" y="854456"/>
                  </a:lnTo>
                  <a:lnTo>
                    <a:pt x="3787292" y="891426"/>
                  </a:lnTo>
                  <a:lnTo>
                    <a:pt x="3766931" y="921623"/>
                  </a:lnTo>
                  <a:lnTo>
                    <a:pt x="3736734" y="941984"/>
                  </a:lnTo>
                  <a:lnTo>
                    <a:pt x="3699764" y="949451"/>
                  </a:lnTo>
                  <a:lnTo>
                    <a:pt x="94996" y="949451"/>
                  </a:lnTo>
                  <a:lnTo>
                    <a:pt x="58025" y="941984"/>
                  </a:lnTo>
                  <a:lnTo>
                    <a:pt x="27828" y="921623"/>
                  </a:lnTo>
                  <a:lnTo>
                    <a:pt x="7467" y="891426"/>
                  </a:lnTo>
                  <a:lnTo>
                    <a:pt x="0" y="854456"/>
                  </a:lnTo>
                  <a:lnTo>
                    <a:pt x="0" y="94995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>
            <a:extLst>
              <a:ext uri="{FF2B5EF4-FFF2-40B4-BE49-F238E27FC236}">
                <a16:creationId xmlns:a16="http://schemas.microsoft.com/office/drawing/2014/main" id="{8AD278F1-7320-36D5-DFF4-6F97AF13EEB2}"/>
              </a:ext>
            </a:extLst>
          </p:cNvPr>
          <p:cNvSpPr txBox="1"/>
          <p:nvPr/>
        </p:nvSpPr>
        <p:spPr>
          <a:xfrm>
            <a:off x="6520433" y="3828110"/>
            <a:ext cx="3477895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indent="2540" algn="ctr">
              <a:lnSpc>
                <a:spcPct val="91800"/>
              </a:lnSpc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Foi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reconhecida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igualdade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dirty="0">
                <a:latin typeface="Calibri"/>
                <a:cs typeface="Calibri"/>
              </a:rPr>
              <a:t>todos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perante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lei,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o </a:t>
            </a:r>
            <a:r>
              <a:rPr sz="2000" dirty="0">
                <a:latin typeface="Calibri"/>
                <a:cs typeface="Calibri"/>
              </a:rPr>
              <a:t>direito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à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propriedade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5">
            <a:extLst>
              <a:ext uri="{FF2B5EF4-FFF2-40B4-BE49-F238E27FC236}">
                <a16:creationId xmlns:a16="http://schemas.microsoft.com/office/drawing/2014/main" id="{92CFDBC6-7A77-C7B1-9B27-22B2FE3DF633}"/>
              </a:ext>
            </a:extLst>
          </p:cNvPr>
          <p:cNvSpPr txBox="1"/>
          <p:nvPr/>
        </p:nvSpPr>
        <p:spPr>
          <a:xfrm>
            <a:off x="2245614" y="1358645"/>
            <a:ext cx="3373754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89685" marR="5080" indent="-1277620">
              <a:lnSpc>
                <a:spcPts val="2530"/>
              </a:lnSpc>
              <a:spcBef>
                <a:spcPts val="380"/>
              </a:spcBef>
            </a:pPr>
            <a:r>
              <a:rPr sz="2300" dirty="0">
                <a:highlight>
                  <a:srgbClr val="FFFF00"/>
                </a:highlight>
                <a:latin typeface="Calibri"/>
                <a:cs typeface="Calibri"/>
              </a:rPr>
              <a:t>Aboliu</a:t>
            </a:r>
            <a:r>
              <a:rPr sz="2300" spc="-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300" dirty="0">
                <a:highlight>
                  <a:srgbClr val="FFFF00"/>
                </a:highlight>
                <a:latin typeface="Calibri"/>
                <a:cs typeface="Calibri"/>
              </a:rPr>
              <a:t>a</a:t>
            </a:r>
            <a:r>
              <a:rPr sz="2300" spc="-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300" dirty="0">
                <a:highlight>
                  <a:srgbClr val="FFFF00"/>
                </a:highlight>
                <a:latin typeface="Calibri"/>
                <a:cs typeface="Calibri"/>
              </a:rPr>
              <a:t>união</a:t>
            </a:r>
            <a:r>
              <a:rPr sz="2300" spc="-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300" dirty="0">
                <a:highlight>
                  <a:srgbClr val="FFFF00"/>
                </a:highlight>
                <a:latin typeface="Calibri"/>
                <a:cs typeface="Calibri"/>
              </a:rPr>
              <a:t>entre</a:t>
            </a:r>
            <a:r>
              <a:rPr sz="2300" spc="-5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300" dirty="0">
                <a:highlight>
                  <a:srgbClr val="FFFF00"/>
                </a:highlight>
                <a:latin typeface="Calibri"/>
                <a:cs typeface="Calibri"/>
              </a:rPr>
              <a:t>Igreja</a:t>
            </a:r>
            <a:r>
              <a:rPr sz="2300" spc="-40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300" spc="-50" dirty="0">
                <a:highlight>
                  <a:srgbClr val="FFFF00"/>
                </a:highlight>
                <a:latin typeface="Calibri"/>
                <a:cs typeface="Calibri"/>
              </a:rPr>
              <a:t>e </a:t>
            </a:r>
            <a:r>
              <a:rPr sz="2300" spc="-10" dirty="0">
                <a:highlight>
                  <a:srgbClr val="FFFF00"/>
                </a:highlight>
                <a:latin typeface="Calibri"/>
                <a:cs typeface="Calibri"/>
              </a:rPr>
              <a:t>Estado</a:t>
            </a:r>
            <a:endParaRPr sz="23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7452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90BE3F1-CB45-14E9-5BA9-2C157FBC9D62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06791C8-FC46-4A18-FFA7-11214F1B2D6E}"/>
              </a:ext>
            </a:extLst>
          </p:cNvPr>
          <p:cNvSpPr txBox="1"/>
          <p:nvPr/>
        </p:nvSpPr>
        <p:spPr>
          <a:xfrm>
            <a:off x="672185" y="1068070"/>
            <a:ext cx="6035675" cy="472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5"/>
              </a:spcBef>
              <a:buSzPct val="92500"/>
              <a:tabLst>
                <a:tab pos="213360" algn="l"/>
              </a:tabLst>
            </a:pPr>
            <a:r>
              <a:rPr sz="2000" b="1" dirty="0">
                <a:latin typeface="Calibri"/>
                <a:cs typeface="Calibri"/>
              </a:rPr>
              <a:t>Política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externa</a:t>
            </a:r>
            <a:endParaRPr sz="2000" b="1" dirty="0">
              <a:latin typeface="Calibri"/>
              <a:cs typeface="Calibri"/>
            </a:endParaRPr>
          </a:p>
          <a:p>
            <a:pPr marL="193675" indent="-193675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1)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Manutenção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Ilha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Trindade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Brasil,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reivindicada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pela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Inglaterra</a:t>
            </a:r>
            <a:endParaRPr sz="1800" dirty="0">
              <a:latin typeface="Calibri"/>
              <a:cs typeface="Calibri"/>
            </a:endParaRPr>
          </a:p>
          <a:p>
            <a:pPr marL="12700" marR="148590" indent="-8255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	2)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Manutenção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território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Palmas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Brasil,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reivindicado </a:t>
            </a:r>
            <a:r>
              <a:rPr sz="1800" dirty="0">
                <a:latin typeface="Calibri"/>
                <a:cs typeface="Calibri"/>
              </a:rPr>
              <a:t>pela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Argentina</a:t>
            </a:r>
            <a:endParaRPr sz="1800" dirty="0">
              <a:latin typeface="Calibri"/>
              <a:cs typeface="Calibri"/>
            </a:endParaRPr>
          </a:p>
          <a:p>
            <a:pPr marL="193675" indent="-189230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Política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interna</a:t>
            </a:r>
            <a:endParaRPr sz="1800" dirty="0">
              <a:latin typeface="Calibri"/>
              <a:cs typeface="Calibri"/>
            </a:endParaRPr>
          </a:p>
          <a:p>
            <a:pPr marL="193675" indent="-193675">
              <a:lnSpc>
                <a:spcPct val="100000"/>
              </a:lnSpc>
              <a:buSzPct val="94444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Canudos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(1893-1897)</a:t>
            </a:r>
            <a:endParaRPr sz="1800" dirty="0">
              <a:latin typeface="Calibri"/>
              <a:cs typeface="Calibri"/>
            </a:endParaRPr>
          </a:p>
          <a:p>
            <a:pPr marL="193675" indent="-189230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Líder: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Antônio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Maciel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(Antônio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Conselheiro)</a:t>
            </a:r>
            <a:endParaRPr sz="1800" dirty="0">
              <a:latin typeface="Calibri"/>
              <a:cs typeface="Calibri"/>
            </a:endParaRPr>
          </a:p>
          <a:p>
            <a:pPr marL="12700" marR="426720" indent="-8255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spc="-10" dirty="0">
                <a:latin typeface="Calibri"/>
                <a:cs typeface="Calibri"/>
              </a:rPr>
              <a:t>	Localização: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Arraial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Belo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fundado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interior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da </a:t>
            </a:r>
            <a:r>
              <a:rPr sz="1800" dirty="0">
                <a:latin typeface="Calibri"/>
                <a:cs typeface="Calibri"/>
              </a:rPr>
              <a:t>Bahia,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margem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Vasa-</a:t>
            </a:r>
            <a:r>
              <a:rPr sz="1800" spc="-10" dirty="0">
                <a:latin typeface="Calibri"/>
                <a:cs typeface="Calibri"/>
              </a:rPr>
              <a:t>Barris</a:t>
            </a:r>
            <a:endParaRPr sz="1800" dirty="0">
              <a:latin typeface="Calibri"/>
              <a:cs typeface="Calibri"/>
            </a:endParaRPr>
          </a:p>
          <a:p>
            <a:pPr marL="12700" marR="5080" indent="-8255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spc="-10" dirty="0">
                <a:latin typeface="Calibri"/>
                <a:cs typeface="Calibri"/>
              </a:rPr>
              <a:t>	Religiosidade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popular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Crítica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à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República: integrantes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acusados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monarquistas</a:t>
            </a:r>
            <a:endParaRPr sz="1800" dirty="0">
              <a:latin typeface="Calibri"/>
              <a:cs typeface="Calibri"/>
            </a:endParaRPr>
          </a:p>
          <a:p>
            <a:pPr marL="193675" indent="-189230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spc="-10" dirty="0" err="1">
                <a:latin typeface="Calibri"/>
                <a:cs typeface="Calibri"/>
              </a:rPr>
              <a:t>Messianismo</a:t>
            </a:r>
            <a:r>
              <a:rPr lang="pt-BR" sz="1800" spc="-10" dirty="0">
                <a:latin typeface="Calibri"/>
                <a:cs typeface="Calibri"/>
              </a:rPr>
              <a:t> – Religião Judaica</a:t>
            </a:r>
            <a:endParaRPr sz="1800" dirty="0">
              <a:latin typeface="Calibri"/>
              <a:cs typeface="Calibri"/>
            </a:endParaRPr>
          </a:p>
          <a:p>
            <a:pPr marL="193675" indent="-189230">
              <a:lnSpc>
                <a:spcPct val="100000"/>
              </a:lnSpc>
              <a:spcBef>
                <a:spcPts val="5"/>
              </a:spcBef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spc="-10" dirty="0">
                <a:latin typeface="Calibri"/>
                <a:cs typeface="Calibri"/>
              </a:rPr>
              <a:t>Concentração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fundiária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opressão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coronéis</a:t>
            </a:r>
            <a:endParaRPr sz="1800" dirty="0">
              <a:latin typeface="Calibri"/>
              <a:cs typeface="Calibri"/>
            </a:endParaRPr>
          </a:p>
          <a:p>
            <a:pPr marL="12700" marR="55880" indent="-8255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	Miséria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Oposição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Canudos: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federal,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Igreja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Católica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coronéis</a:t>
            </a:r>
            <a:endParaRPr sz="1800" dirty="0">
              <a:latin typeface="Calibri"/>
              <a:cs typeface="Calibri"/>
            </a:endParaRPr>
          </a:p>
          <a:p>
            <a:pPr marL="193675" indent="-189230">
              <a:lnSpc>
                <a:spcPct val="100000"/>
              </a:lnSpc>
              <a:buSzPct val="91666"/>
              <a:buFont typeface="Wingdings"/>
              <a:buChar char=""/>
              <a:tabLst>
                <a:tab pos="193675" algn="l"/>
              </a:tabLst>
            </a:pPr>
            <a:r>
              <a:rPr sz="1800" dirty="0">
                <a:latin typeface="Calibri"/>
                <a:cs typeface="Calibri"/>
              </a:rPr>
              <a:t>Massacre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revoltosos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pelas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tropas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Exército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5">
            <a:extLst>
              <a:ext uri="{FF2B5EF4-FFF2-40B4-BE49-F238E27FC236}">
                <a16:creationId xmlns:a16="http://schemas.microsoft.com/office/drawing/2014/main" id="{0F0C7083-57C9-70EB-FAF4-F635DA8771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343" y="3267455"/>
            <a:ext cx="4654296" cy="303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3A12411-6AF6-19B4-16BC-C89EF5B741DE}"/>
              </a:ext>
            </a:extLst>
          </p:cNvPr>
          <p:cNvSpPr txBox="1"/>
          <p:nvPr/>
        </p:nvSpPr>
        <p:spPr>
          <a:xfrm>
            <a:off x="672185" y="201295"/>
            <a:ext cx="2363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65" dirty="0">
                <a:solidFill>
                  <a:srgbClr val="1F3863"/>
                </a:solidFill>
                <a:latin typeface="Trebuchet MS"/>
                <a:cs typeface="Trebuchet MS"/>
              </a:rPr>
              <a:t>PRIMEIRA</a:t>
            </a:r>
            <a:r>
              <a:rPr sz="1800" b="1" spc="-170" dirty="0">
                <a:solidFill>
                  <a:srgbClr val="1F3863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Trebuchet MS"/>
                <a:cs typeface="Trebuchet MS"/>
              </a:rPr>
              <a:t>REPÚBLICA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ABD7F7B-B8D8-0174-EC7E-B3639C376D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293" y="522742"/>
            <a:ext cx="912431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Mecanismos</a:t>
            </a:r>
            <a:r>
              <a:rPr sz="2800" spc="-30" dirty="0"/>
              <a:t> </a:t>
            </a:r>
            <a:r>
              <a:rPr sz="2800" dirty="0"/>
              <a:t>do</a:t>
            </a:r>
            <a:r>
              <a:rPr sz="2800" spc="5" dirty="0"/>
              <a:t> </a:t>
            </a:r>
            <a:r>
              <a:rPr sz="2800" dirty="0"/>
              <a:t>poder</a:t>
            </a:r>
            <a:r>
              <a:rPr sz="2800" spc="-15" dirty="0"/>
              <a:t> </a:t>
            </a:r>
            <a:r>
              <a:rPr sz="2800" spc="-10" dirty="0"/>
              <a:t>oligárquico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6EE56852-A558-00C6-065C-6E2792D5FE02}"/>
              </a:ext>
            </a:extLst>
          </p:cNvPr>
          <p:cNvSpPr txBox="1"/>
          <p:nvPr/>
        </p:nvSpPr>
        <p:spPr>
          <a:xfrm>
            <a:off x="774293" y="1175384"/>
            <a:ext cx="6083935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Política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café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leite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articula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poder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oligárquico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esfera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alternando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presidência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candidatos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Partido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Republicano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Paulista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(maior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produtor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de </a:t>
            </a:r>
            <a:r>
              <a:rPr sz="2000" spc="-10" dirty="0">
                <a:latin typeface="Calibri"/>
                <a:cs typeface="Calibri"/>
              </a:rPr>
              <a:t>café)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Partido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Republicano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Mineiro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(maior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colégio eleitoral).</a:t>
            </a:r>
            <a:endParaRPr sz="2000" dirty="0">
              <a:latin typeface="Calibri"/>
              <a:cs typeface="Calibri"/>
            </a:endParaRPr>
          </a:p>
          <a:p>
            <a:pPr marL="355600" marR="110489" indent="-342900">
              <a:lnSpc>
                <a:spcPct val="100000"/>
              </a:lnSpc>
              <a:spcBef>
                <a:spcPts val="240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Política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governadores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os</a:t>
            </a:r>
            <a:r>
              <a:rPr sz="2000" spc="-10" dirty="0">
                <a:latin typeface="Calibri"/>
                <a:cs typeface="Calibri"/>
              </a:rPr>
              <a:t> presidentes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estado (governadores,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atualmente) </a:t>
            </a:r>
            <a:r>
              <a:rPr sz="2000" dirty="0">
                <a:latin typeface="Calibri"/>
                <a:cs typeface="Calibri"/>
              </a:rPr>
              <a:t>apoiavam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candidaturas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senadores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deputados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fiéis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presidente.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o </a:t>
            </a:r>
            <a:r>
              <a:rPr sz="2000" spc="-10" dirty="0">
                <a:latin typeface="Calibri"/>
                <a:cs typeface="Calibri"/>
              </a:rPr>
              <a:t>presidente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não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interferia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eleições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estaduais.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Para </a:t>
            </a:r>
            <a:r>
              <a:rPr sz="2000" dirty="0">
                <a:latin typeface="Calibri"/>
                <a:cs typeface="Calibri"/>
              </a:rPr>
              <a:t>viabilizar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essa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política,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governo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b="1" dirty="0">
                <a:latin typeface="Calibri"/>
                <a:cs typeface="Calibri"/>
              </a:rPr>
              <a:t>Comissão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Verificação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Poderes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55600" marR="134620" indent="-342900">
              <a:lnSpc>
                <a:spcPct val="100000"/>
              </a:lnSpc>
              <a:spcBef>
                <a:spcPts val="240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Coronelismo</a:t>
            </a:r>
            <a:r>
              <a:rPr sz="2000" dirty="0">
                <a:latin typeface="Calibri"/>
                <a:cs typeface="Calibri"/>
              </a:rPr>
              <a:t>: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fenômeno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político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os </a:t>
            </a:r>
            <a:r>
              <a:rPr sz="2000" dirty="0">
                <a:latin typeface="Calibri"/>
                <a:cs typeface="Calibri"/>
              </a:rPr>
              <a:t>latifundiários,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chamados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coronéis,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impunham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seu </a:t>
            </a:r>
            <a:r>
              <a:rPr sz="2000" dirty="0">
                <a:latin typeface="Calibri"/>
                <a:cs typeface="Calibri"/>
              </a:rPr>
              <a:t>poder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controlando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eleições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municipais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meio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do </a:t>
            </a:r>
            <a:r>
              <a:rPr sz="2000" b="1" dirty="0">
                <a:latin typeface="Calibri"/>
                <a:cs typeface="Calibri"/>
              </a:rPr>
              <a:t>voto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cabresto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BFE47F31-E964-115D-1A97-5A0C586977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7352" y="1242060"/>
            <a:ext cx="4587240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1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4012</TotalTime>
  <Words>3444</Words>
  <Application>Microsoft Office PowerPoint</Application>
  <PresentationFormat>Widescreen</PresentationFormat>
  <Paragraphs>246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3" baseType="lpstr">
      <vt:lpstr>Aptos</vt:lpstr>
      <vt:lpstr>Aptos Display</vt:lpstr>
      <vt:lpstr>Arial</vt:lpstr>
      <vt:lpstr>Arial MT</vt:lpstr>
      <vt:lpstr>Calibri</vt:lpstr>
      <vt:lpstr>Google Sans</vt:lpstr>
      <vt:lpstr>Trebuchet MS</vt:lpstr>
      <vt:lpstr>Verdana</vt:lpstr>
      <vt:lpstr>Wingdings</vt:lpstr>
      <vt:lpstr>Tema do Office</vt:lpstr>
      <vt:lpstr> REALIDADE BRASILEIRA E ATUALIDADES  </vt:lpstr>
      <vt:lpstr>Apresentação do PowerPoint</vt:lpstr>
      <vt:lpstr>Apresentação do PowerPoint</vt:lpstr>
      <vt:lpstr>Primeira República  - 1889 a 1930 – A primeira república que também e conhecida como República velha se divide em duas partes: </vt:lpstr>
      <vt:lpstr>O Governo Provisório (1889-1891)</vt:lpstr>
      <vt:lpstr>Os governos constitucionais de Deodoro e Floriano</vt:lpstr>
      <vt:lpstr>Apresentação do PowerPoint</vt:lpstr>
      <vt:lpstr>Apresentação do PowerPoint</vt:lpstr>
      <vt:lpstr>Mecanismos do poder oligárquico</vt:lpstr>
      <vt:lpstr>Apresentação do PowerPoint</vt:lpstr>
      <vt:lpstr>Apresentação do PowerPoint</vt:lpstr>
      <vt:lpstr>Revoltas da Primeira República</vt:lpstr>
      <vt:lpstr>Apresentação do PowerPoint</vt:lpstr>
      <vt:lpstr>Apresentação do PowerPoint</vt:lpstr>
      <vt:lpstr>República Oligárquica: Rodrigues Alves</vt:lpstr>
      <vt:lpstr>República Oligárquica: Rodrigues Alves (1902-1906)</vt:lpstr>
      <vt:lpstr>Apresentação do PowerPoint</vt:lpstr>
      <vt:lpstr>República Oligárquica: Afonso Pena (1906-1909), Nilo Peçanha (1909- 1910)</vt:lpstr>
      <vt:lpstr>República Oligárquica: Hermes da Fonseca (1910-1914) Revolta da Chibata (Marinha) Novembro de 1910</vt:lpstr>
      <vt:lpstr>República Oligárquica: Hermes da Fonseca (1910-1914)</vt:lpstr>
      <vt:lpstr>República Oligárquica: Venceslau Brás (1914-1918)</vt:lpstr>
      <vt:lpstr>Apresentação do PowerPoint</vt:lpstr>
      <vt:lpstr>Apresentação do PowerPoint</vt:lpstr>
      <vt:lpstr>Apresentação do PowerPoint</vt:lpstr>
      <vt:lpstr>República Oligárquica: Epitácio Pessoa e o início do Tenentismo</vt:lpstr>
      <vt:lpstr>República Oligárquica: Artur Bernardes (1922-1926)</vt:lpstr>
      <vt:lpstr>Apresentação do PowerPoint</vt:lpstr>
      <vt:lpstr>Apresentação do PowerPoint</vt:lpstr>
      <vt:lpstr>A Revolução de 1930</vt:lpstr>
      <vt:lpstr>EXERCÍCIOS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Ronaldo Fernandes</dc:creator>
  <cp:lastModifiedBy>Ronaldo Fernandes</cp:lastModifiedBy>
  <cp:revision>2</cp:revision>
  <dcterms:created xsi:type="dcterms:W3CDTF">2024-07-18T16:47:11Z</dcterms:created>
  <dcterms:modified xsi:type="dcterms:W3CDTF">2024-07-27T01:05:07Z</dcterms:modified>
</cp:coreProperties>
</file>