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78D75B23-0DD9-4249-9829-F00102A4A837}"/>
    <pc:docChg chg="undo custSel modSld">
      <pc:chgData name="Ronaldo Fernandes" userId="01f15fd40fc47ae6" providerId="LiveId" clId="{78D75B23-0DD9-4249-9829-F00102A4A837}" dt="2024-07-29T19:03:28.674" v="44" actId="1076"/>
      <pc:docMkLst>
        <pc:docMk/>
      </pc:docMkLst>
      <pc:sldChg chg="modSp mod">
        <pc:chgData name="Ronaldo Fernandes" userId="01f15fd40fc47ae6" providerId="LiveId" clId="{78D75B23-0DD9-4249-9829-F00102A4A837}" dt="2024-07-29T18:30:06.609" v="10" actId="1076"/>
        <pc:sldMkLst>
          <pc:docMk/>
          <pc:sldMk cId="0" sldId="258"/>
        </pc:sldMkLst>
        <pc:grpChg chg="mod">
          <ac:chgData name="Ronaldo Fernandes" userId="01f15fd40fc47ae6" providerId="LiveId" clId="{78D75B23-0DD9-4249-9829-F00102A4A837}" dt="2024-07-29T18:22:50.992" v="0" actId="1076"/>
          <ac:grpSpMkLst>
            <pc:docMk/>
            <pc:sldMk cId="0" sldId="258"/>
            <ac:grpSpMk id="2" creationId="{00000000-0000-0000-0000-000000000000}"/>
          </ac:grpSpMkLst>
        </pc:grpChg>
        <pc:picChg chg="mod">
          <ac:chgData name="Ronaldo Fernandes" userId="01f15fd40fc47ae6" providerId="LiveId" clId="{78D75B23-0DD9-4249-9829-F00102A4A837}" dt="2024-07-29T18:23:20.786" v="2" actId="1076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Ronaldo Fernandes" userId="01f15fd40fc47ae6" providerId="LiveId" clId="{78D75B23-0DD9-4249-9829-F00102A4A837}" dt="2024-07-29T18:30:06.609" v="10" actId="1076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Ronaldo Fernandes" userId="01f15fd40fc47ae6" providerId="LiveId" clId="{78D75B23-0DD9-4249-9829-F00102A4A837}" dt="2024-07-29T18:22:53.871" v="1" actId="1076"/>
          <ac:picMkLst>
            <pc:docMk/>
            <pc:sldMk cId="0" sldId="258"/>
            <ac:picMk id="6" creationId="{00000000-0000-0000-0000-000000000000}"/>
          </ac:picMkLst>
        </pc:picChg>
      </pc:sldChg>
      <pc:sldChg chg="modSp mod">
        <pc:chgData name="Ronaldo Fernandes" userId="01f15fd40fc47ae6" providerId="LiveId" clId="{78D75B23-0DD9-4249-9829-F00102A4A837}" dt="2024-07-29T18:30:06.219" v="9" actId="1076"/>
        <pc:sldMkLst>
          <pc:docMk/>
          <pc:sldMk cId="0" sldId="259"/>
        </pc:sldMkLst>
        <pc:spChg chg="mod">
          <ac:chgData name="Ronaldo Fernandes" userId="01f15fd40fc47ae6" providerId="LiveId" clId="{78D75B23-0DD9-4249-9829-F00102A4A837}" dt="2024-07-29T18:30:06.219" v="9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Ronaldo Fernandes" userId="01f15fd40fc47ae6" providerId="LiveId" clId="{78D75B23-0DD9-4249-9829-F00102A4A837}" dt="2024-07-29T18:30:05.906" v="8" actId="1076"/>
          <ac:spMkLst>
            <pc:docMk/>
            <pc:sldMk cId="0" sldId="259"/>
            <ac:spMk id="34" creationId="{00000000-0000-0000-0000-000000000000}"/>
          </ac:spMkLst>
        </pc:spChg>
        <pc:spChg chg="mod">
          <ac:chgData name="Ronaldo Fernandes" userId="01f15fd40fc47ae6" providerId="LiveId" clId="{78D75B23-0DD9-4249-9829-F00102A4A837}" dt="2024-07-29T18:30:04.687" v="7" actId="1076"/>
          <ac:spMkLst>
            <pc:docMk/>
            <pc:sldMk cId="0" sldId="259"/>
            <ac:spMk id="44" creationId="{00000000-0000-0000-0000-000000000000}"/>
          </ac:spMkLst>
        </pc:spChg>
      </pc:sldChg>
      <pc:sldChg chg="delSp modSp mod">
        <pc:chgData name="Ronaldo Fernandes" userId="01f15fd40fc47ae6" providerId="LiveId" clId="{78D75B23-0DD9-4249-9829-F00102A4A837}" dt="2024-07-29T18:47:57.819" v="18" actId="113"/>
        <pc:sldMkLst>
          <pc:docMk/>
          <pc:sldMk cId="0" sldId="266"/>
        </pc:sldMkLst>
        <pc:spChg chg="mod">
          <ac:chgData name="Ronaldo Fernandes" userId="01f15fd40fc47ae6" providerId="LiveId" clId="{78D75B23-0DD9-4249-9829-F00102A4A837}" dt="2024-07-29T18:47:57.819" v="18" actId="113"/>
          <ac:spMkLst>
            <pc:docMk/>
            <pc:sldMk cId="0" sldId="266"/>
            <ac:spMk id="4" creationId="{00000000-0000-0000-0000-000000000000}"/>
          </ac:spMkLst>
        </pc:spChg>
        <pc:picChg chg="del mod">
          <ac:chgData name="Ronaldo Fernandes" userId="01f15fd40fc47ae6" providerId="LiveId" clId="{78D75B23-0DD9-4249-9829-F00102A4A837}" dt="2024-07-29T18:47:38.200" v="15" actId="21"/>
          <ac:picMkLst>
            <pc:docMk/>
            <pc:sldMk cId="0" sldId="266"/>
            <ac:picMk id="3" creationId="{00000000-0000-0000-0000-000000000000}"/>
          </ac:picMkLst>
        </pc:picChg>
      </pc:sldChg>
      <pc:sldChg chg="addSp delSp modSp mod">
        <pc:chgData name="Ronaldo Fernandes" userId="01f15fd40fc47ae6" providerId="LiveId" clId="{78D75B23-0DD9-4249-9829-F00102A4A837}" dt="2024-07-29T18:54:57.689" v="40" actId="1076"/>
        <pc:sldMkLst>
          <pc:docMk/>
          <pc:sldMk cId="0" sldId="267"/>
        </pc:sldMkLst>
        <pc:spChg chg="mod">
          <ac:chgData name="Ronaldo Fernandes" userId="01f15fd40fc47ae6" providerId="LiveId" clId="{78D75B23-0DD9-4249-9829-F00102A4A837}" dt="2024-07-29T18:50:56.276" v="24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Ronaldo Fernandes" userId="01f15fd40fc47ae6" providerId="LiveId" clId="{78D75B23-0DD9-4249-9829-F00102A4A837}" dt="2024-07-29T18:51:09.833" v="28" actId="1076"/>
          <ac:spMkLst>
            <pc:docMk/>
            <pc:sldMk cId="0" sldId="267"/>
            <ac:spMk id="7" creationId="{00000000-0000-0000-0000-000000000000}"/>
          </ac:spMkLst>
        </pc:spChg>
        <pc:spChg chg="del mod">
          <ac:chgData name="Ronaldo Fernandes" userId="01f15fd40fc47ae6" providerId="LiveId" clId="{78D75B23-0DD9-4249-9829-F00102A4A837}" dt="2024-07-29T18:51:28.302" v="32" actId="478"/>
          <ac:spMkLst>
            <pc:docMk/>
            <pc:sldMk cId="0" sldId="267"/>
            <ac:spMk id="13" creationId="{00000000-0000-0000-0000-000000000000}"/>
          </ac:spMkLst>
        </pc:spChg>
        <pc:spChg chg="del mod">
          <ac:chgData name="Ronaldo Fernandes" userId="01f15fd40fc47ae6" providerId="LiveId" clId="{78D75B23-0DD9-4249-9829-F00102A4A837}" dt="2024-07-29T18:51:26.550" v="31" actId="478"/>
          <ac:spMkLst>
            <pc:docMk/>
            <pc:sldMk cId="0" sldId="267"/>
            <ac:spMk id="19" creationId="{00000000-0000-0000-0000-000000000000}"/>
          </ac:spMkLst>
        </pc:spChg>
        <pc:spChg chg="mod">
          <ac:chgData name="Ronaldo Fernandes" userId="01f15fd40fc47ae6" providerId="LiveId" clId="{78D75B23-0DD9-4249-9829-F00102A4A837}" dt="2024-07-29T18:50:58.604" v="25" actId="1076"/>
          <ac:spMkLst>
            <pc:docMk/>
            <pc:sldMk cId="0" sldId="267"/>
            <ac:spMk id="21" creationId="{00000000-0000-0000-0000-000000000000}"/>
          </ac:spMkLst>
        </pc:spChg>
        <pc:spChg chg="add del mod">
          <ac:chgData name="Ronaldo Fernandes" userId="01f15fd40fc47ae6" providerId="LiveId" clId="{78D75B23-0DD9-4249-9829-F00102A4A837}" dt="2024-07-29T18:51:30.896" v="33" actId="478"/>
          <ac:spMkLst>
            <pc:docMk/>
            <pc:sldMk cId="0" sldId="267"/>
            <ac:spMk id="24" creationId="{8AB2224F-41E8-BF03-1CAE-DEC2AD7D80FC}"/>
          </ac:spMkLst>
        </pc:spChg>
        <pc:grpChg chg="del mod">
          <ac:chgData name="Ronaldo Fernandes" userId="01f15fd40fc47ae6" providerId="LiveId" clId="{78D75B23-0DD9-4249-9829-F00102A4A837}" dt="2024-07-29T18:51:12.823" v="30" actId="478"/>
          <ac:grpSpMkLst>
            <pc:docMk/>
            <pc:sldMk cId="0" sldId="267"/>
            <ac:grpSpMk id="3" creationId="{00000000-0000-0000-0000-000000000000}"/>
          </ac:grpSpMkLst>
        </pc:grpChg>
        <pc:grpChg chg="mod">
          <ac:chgData name="Ronaldo Fernandes" userId="01f15fd40fc47ae6" providerId="LiveId" clId="{78D75B23-0DD9-4249-9829-F00102A4A837}" dt="2024-07-29T18:51:33.334" v="34" actId="1076"/>
          <ac:grpSpMkLst>
            <pc:docMk/>
            <pc:sldMk cId="0" sldId="267"/>
            <ac:grpSpMk id="8" creationId="{00000000-0000-0000-0000-000000000000}"/>
          </ac:grpSpMkLst>
        </pc:grpChg>
        <pc:grpChg chg="mod">
          <ac:chgData name="Ronaldo Fernandes" userId="01f15fd40fc47ae6" providerId="LiveId" clId="{78D75B23-0DD9-4249-9829-F00102A4A837}" dt="2024-07-29T18:54:57.689" v="40" actId="1076"/>
          <ac:grpSpMkLst>
            <pc:docMk/>
            <pc:sldMk cId="0" sldId="267"/>
            <ac:grpSpMk id="14" creationId="{00000000-0000-0000-0000-000000000000}"/>
          </ac:grpSpMkLst>
        </pc:grpChg>
        <pc:picChg chg="del">
          <ac:chgData name="Ronaldo Fernandes" userId="01f15fd40fc47ae6" providerId="LiveId" clId="{78D75B23-0DD9-4249-9829-F00102A4A837}" dt="2024-07-29T18:50:43.825" v="21" actId="478"/>
          <ac:picMkLst>
            <pc:docMk/>
            <pc:sldMk cId="0" sldId="267"/>
            <ac:picMk id="20" creationId="{00000000-0000-0000-0000-000000000000}"/>
          </ac:picMkLst>
        </pc:picChg>
        <pc:picChg chg="mod">
          <ac:chgData name="Ronaldo Fernandes" userId="01f15fd40fc47ae6" providerId="LiveId" clId="{78D75B23-0DD9-4249-9829-F00102A4A837}" dt="2024-07-29T18:53:21.579" v="39" actId="1076"/>
          <ac:picMkLst>
            <pc:docMk/>
            <pc:sldMk cId="0" sldId="267"/>
            <ac:picMk id="22" creationId="{00000000-0000-0000-0000-000000000000}"/>
          </ac:picMkLst>
        </pc:picChg>
      </pc:sldChg>
      <pc:sldChg chg="modSp mod">
        <pc:chgData name="Ronaldo Fernandes" userId="01f15fd40fc47ae6" providerId="LiveId" clId="{78D75B23-0DD9-4249-9829-F00102A4A837}" dt="2024-07-29T19:00:34.086" v="41" actId="1076"/>
        <pc:sldMkLst>
          <pc:docMk/>
          <pc:sldMk cId="0" sldId="268"/>
        </pc:sldMkLst>
        <pc:picChg chg="mod">
          <ac:chgData name="Ronaldo Fernandes" userId="01f15fd40fc47ae6" providerId="LiveId" clId="{78D75B23-0DD9-4249-9829-F00102A4A837}" dt="2024-07-29T19:00:34.086" v="41" actId="1076"/>
          <ac:picMkLst>
            <pc:docMk/>
            <pc:sldMk cId="0" sldId="268"/>
            <ac:picMk id="20" creationId="{00000000-0000-0000-0000-000000000000}"/>
          </ac:picMkLst>
        </pc:picChg>
      </pc:sldChg>
      <pc:sldChg chg="modSp mod">
        <pc:chgData name="Ronaldo Fernandes" userId="01f15fd40fc47ae6" providerId="LiveId" clId="{78D75B23-0DD9-4249-9829-F00102A4A837}" dt="2024-07-29T19:03:28.674" v="44" actId="1076"/>
        <pc:sldMkLst>
          <pc:docMk/>
          <pc:sldMk cId="0" sldId="269"/>
        </pc:sldMkLst>
        <pc:picChg chg="mod">
          <ac:chgData name="Ronaldo Fernandes" userId="01f15fd40fc47ae6" providerId="LiveId" clId="{78D75B23-0DD9-4249-9829-F00102A4A837}" dt="2024-07-29T19:03:28.674" v="44" actId="1076"/>
          <ac:picMkLst>
            <pc:docMk/>
            <pc:sldMk cId="0" sldId="269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3F8EB-B620-09FE-50B9-62E5C5D7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B4BD4D-E85F-0AF2-0FE5-027EB452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A2239-D926-9947-0A9C-B0F46C73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1BF8E-319A-315F-0AF0-54419B2F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F6506-B9B6-BB7E-9487-6D796379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14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50F80-02B8-962F-5D26-2118B2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1F6667-0FD6-D828-A86C-3273B03E5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A0C1F6-CF30-FB7F-F967-9D0B4330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7C4381-380E-75AB-1910-4A2F5CB0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09FF26-BC50-C669-49A3-E34640F6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56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58AE90-C331-2643-27D9-BF4CA5E85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266983-E414-1D61-66E9-9BF92A4A5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648A6-8274-93EE-9A6B-46D5A5A6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14A5D-CF8B-F988-32D1-5AEAC39B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12B8E-5157-64E3-4273-A6759E42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94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13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89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55263-5607-0A71-0E32-D0B8063E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46CC7-E298-C69D-A7B7-BD7779CC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6132DF-2FA3-12B2-5974-280C593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27270F-FA69-19DB-4717-C20DC9CC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6DFE7-8047-200A-E38C-68630616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16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7C80F-E2F1-93F9-2A3C-9874B153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48EFDC-2E1F-09BC-E4B3-548EFE90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0474D4-EAC3-C429-4CD9-0779035B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E38466-19BE-15BF-BA82-F1A2EBE9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140D8-3CE1-1B3D-23B5-0FD3F894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93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736F6-7327-2AAA-6CF3-E15DB023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F42EC-6029-FC2E-904F-E00306C23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F8E6C8-5EA3-4AE4-AEB6-F5077C8FE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24E95B-7FB8-D396-F229-F5FBB7E9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AF28E4-D153-81FE-14B1-EF5FA532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07DC2C-CF2C-B50F-A240-01ADE833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7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E799F-9944-D4DF-A83F-4E060999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F445F7-8487-C8AE-51CB-2E03DB50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37AB0A-7EF1-B23F-52B9-504663EA0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B6DA2E-A5E8-9982-E9A6-3E39B5343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9085DA-0B68-6CF4-87EB-72E2DD802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BB6BEE-673B-472C-11C4-2D100515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B67EAF-6405-9312-5D56-8D1B5B1C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8B3058-9DB1-41F1-E70C-FDA8F91C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1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A3113-8573-73D0-A37F-6562639F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065A7F-A527-812B-B62D-2C6D858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C9F9FD-6BE5-B54F-EFB1-FA561DE3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86F167-5215-2462-225F-4EECEBF1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0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D91948-FC8D-3C0B-137C-D34FC26B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B4F444-51D9-B91F-4150-0032B049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446B94-F1BA-8F8B-9741-112DC032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17B3D-B6D3-BD70-2A0F-A093AD40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D30241-CC0E-B306-D0DF-CCCADE17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B4B297-8E2C-1189-1EEE-5007FA3C5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5620EE-AFD1-CA74-77D9-0C7DEE58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DA83A-561F-7F66-5C5B-7B054EAB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9BBF03-7A2E-6135-A8AC-8395F78C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83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A4DD8-9B54-4FB1-7EF7-431392A8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A4B072-DE7B-2780-315C-E2816B095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E0EF92-54E4-D88D-078D-2B628DDD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F2ACA8-E0C8-D82F-281E-AF0DAA74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C535C5-35C9-165A-B5AE-855340EE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814A3F-F981-0794-C860-BC38D7DC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2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6395C6-9580-7163-8D13-00596BFE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3BB856-C23A-3047-4C52-495D82E3E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104391-0797-85CA-1DF1-FD2E6D95B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C2B840-32EE-7398-3B10-2550EAFE2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05E32-8875-3F6F-1233-89F0D0B73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7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jp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jp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22.png"/><Relationship Id="rId21" Type="http://schemas.openxmlformats.org/officeDocument/2006/relationships/image" Target="../media/image9.jp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2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uol.com.br/aprendiz/n_simulado/revisao/revisao02/er030002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24.png"/><Relationship Id="rId3" Type="http://schemas.openxmlformats.org/officeDocument/2006/relationships/image" Target="../media/image22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2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5" y="2011654"/>
              <a:ext cx="9803892" cy="8687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2638" y="2017141"/>
              <a:ext cx="9623933" cy="778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196" y="3057105"/>
              <a:ext cx="9860280" cy="6035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413" y="3061716"/>
              <a:ext cx="9678796" cy="5149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0668" y="3834358"/>
              <a:ext cx="4640580" cy="740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454" y="3839590"/>
              <a:ext cx="4511802" cy="65074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7686" y="1880742"/>
            <a:ext cx="97104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A</a:t>
            </a:r>
            <a:r>
              <a:rPr spc="-595" dirty="0"/>
              <a:t> </a:t>
            </a:r>
            <a:r>
              <a:rPr spc="305" dirty="0"/>
              <a:t>REDEMOCR</a:t>
            </a:r>
            <a:r>
              <a:rPr spc="-295" dirty="0"/>
              <a:t>A</a:t>
            </a:r>
            <a:r>
              <a:rPr spc="-60" dirty="0"/>
              <a:t>TIZ</a:t>
            </a:r>
            <a:r>
              <a:rPr spc="-110" dirty="0"/>
              <a:t>A</a:t>
            </a:r>
            <a:r>
              <a:rPr spc="540" dirty="0"/>
              <a:t>Ç</a:t>
            </a:r>
            <a:r>
              <a:rPr spc="-110" dirty="0"/>
              <a:t>Ã</a:t>
            </a:r>
            <a:r>
              <a:rPr spc="165" dirty="0"/>
              <a:t>O</a:t>
            </a:r>
            <a:r>
              <a:rPr spc="-590" dirty="0"/>
              <a:t> </a:t>
            </a:r>
            <a:r>
              <a:rPr spc="70" dirty="0"/>
              <a:t>E</a:t>
            </a:r>
            <a:r>
              <a:rPr spc="-580" dirty="0"/>
              <a:t> </a:t>
            </a:r>
            <a:r>
              <a:rPr spc="10" dirty="0"/>
              <a:t>A  </a:t>
            </a:r>
            <a:r>
              <a:rPr spc="505" dirty="0"/>
              <a:t>US</a:t>
            </a:r>
            <a:r>
              <a:rPr spc="465" dirty="0"/>
              <a:t>C</a:t>
            </a:r>
            <a:r>
              <a:rPr spc="15" dirty="0"/>
              <a:t>A</a:t>
            </a:r>
            <a:r>
              <a:rPr spc="-595" dirty="0"/>
              <a:t> </a:t>
            </a:r>
            <a:r>
              <a:rPr spc="20" dirty="0"/>
              <a:t>PE</a:t>
            </a:r>
            <a:r>
              <a:rPr spc="155" dirty="0"/>
              <a:t>L</a:t>
            </a:r>
            <a:r>
              <a:rPr spc="15" dirty="0"/>
              <a:t>A</a:t>
            </a:r>
            <a:r>
              <a:rPr spc="-615" dirty="0"/>
              <a:t> </a:t>
            </a:r>
            <a:r>
              <a:rPr spc="380" dirty="0"/>
              <a:t>E</a:t>
            </a:r>
            <a:r>
              <a:rPr spc="260" dirty="0"/>
              <a:t>S</a:t>
            </a:r>
            <a:r>
              <a:rPr spc="-795" dirty="0"/>
              <a:t>T</a:t>
            </a:r>
            <a:r>
              <a:rPr spc="90" dirty="0"/>
              <a:t>ABILI</a:t>
            </a:r>
            <a:r>
              <a:rPr spc="345" dirty="0"/>
              <a:t>D</a:t>
            </a:r>
            <a:r>
              <a:rPr spc="180" dirty="0"/>
              <a:t>ADE</a:t>
            </a:r>
          </a:p>
          <a:p>
            <a:pPr marL="2539365">
              <a:lnSpc>
                <a:spcPct val="100000"/>
              </a:lnSpc>
            </a:pPr>
            <a:r>
              <a:rPr spc="300" dirty="0"/>
              <a:t>ECONÔMICA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6909" y="1110214"/>
            <a:ext cx="19672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5" dirty="0"/>
              <a:t>C</a:t>
            </a:r>
            <a:r>
              <a:rPr sz="2400" b="1" spc="85" dirty="0"/>
              <a:t>O</a:t>
            </a:r>
            <a:r>
              <a:rPr sz="2400" b="1" spc="25" dirty="0"/>
              <a:t>S</a:t>
            </a:r>
            <a:r>
              <a:rPr sz="2400" b="1" spc="-395" dirty="0"/>
              <a:t>T</a:t>
            </a:r>
            <a:r>
              <a:rPr sz="2400" b="1" spc="-60" dirty="0"/>
              <a:t>A</a:t>
            </a:r>
            <a:r>
              <a:rPr sz="2400" b="1" spc="-270" dirty="0"/>
              <a:t> </a:t>
            </a:r>
            <a:r>
              <a:rPr sz="2400" b="1" spc="-50" dirty="0"/>
              <a:t>E</a:t>
            </a:r>
            <a:r>
              <a:rPr sz="2400" b="1" spc="-265" dirty="0"/>
              <a:t> </a:t>
            </a:r>
            <a:r>
              <a:rPr sz="2400" b="1" spc="60" dirty="0"/>
              <a:t>SI</a:t>
            </a:r>
            <a:r>
              <a:rPr sz="2400" b="1" spc="-295" dirty="0"/>
              <a:t>L</a:t>
            </a:r>
            <a:r>
              <a:rPr sz="2400" b="1" spc="-155" dirty="0"/>
              <a:t>V</a:t>
            </a:r>
            <a:r>
              <a:rPr sz="2400" b="1" spc="-60" dirty="0"/>
              <a:t>A</a:t>
            </a:r>
            <a:endParaRPr sz="2400" b="1" dirty="0"/>
          </a:p>
        </p:txBody>
      </p:sp>
      <p:grpSp>
        <p:nvGrpSpPr>
          <p:cNvPr id="5" name="object 5"/>
          <p:cNvGrpSpPr/>
          <p:nvPr/>
        </p:nvGrpSpPr>
        <p:grpSpPr>
          <a:xfrm>
            <a:off x="1016508" y="2188464"/>
            <a:ext cx="3371850" cy="2249805"/>
            <a:chOff x="1016508" y="2188464"/>
            <a:chExt cx="3371850" cy="22498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508" y="2188464"/>
              <a:ext cx="3089148" cy="2002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2228088"/>
              <a:ext cx="2974847" cy="1889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06652" y="2542032"/>
              <a:ext cx="2974975" cy="1889760"/>
            </a:xfrm>
            <a:custGeom>
              <a:avLst/>
              <a:gdLst/>
              <a:ahLst/>
              <a:cxnLst/>
              <a:rect l="l" t="t" r="r" b="b"/>
              <a:pathLst>
                <a:path w="2974975" h="1889760">
                  <a:moveTo>
                    <a:pt x="2785872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1700783"/>
                  </a:lnTo>
                  <a:lnTo>
                    <a:pt x="6748" y="1751030"/>
                  </a:lnTo>
                  <a:lnTo>
                    <a:pt x="25795" y="1796175"/>
                  </a:lnTo>
                  <a:lnTo>
                    <a:pt x="55340" y="1834419"/>
                  </a:lnTo>
                  <a:lnTo>
                    <a:pt x="93584" y="1863964"/>
                  </a:lnTo>
                  <a:lnTo>
                    <a:pt x="138729" y="1883011"/>
                  </a:lnTo>
                  <a:lnTo>
                    <a:pt x="188975" y="1889759"/>
                  </a:lnTo>
                  <a:lnTo>
                    <a:pt x="2785872" y="1889759"/>
                  </a:lnTo>
                  <a:lnTo>
                    <a:pt x="2836118" y="1883011"/>
                  </a:lnTo>
                  <a:lnTo>
                    <a:pt x="2881263" y="1863964"/>
                  </a:lnTo>
                  <a:lnTo>
                    <a:pt x="2919507" y="1834419"/>
                  </a:lnTo>
                  <a:lnTo>
                    <a:pt x="2949052" y="1796175"/>
                  </a:lnTo>
                  <a:lnTo>
                    <a:pt x="2968099" y="1751030"/>
                  </a:lnTo>
                  <a:lnTo>
                    <a:pt x="2974848" y="1700783"/>
                  </a:lnTo>
                  <a:lnTo>
                    <a:pt x="2974848" y="188975"/>
                  </a:lnTo>
                  <a:lnTo>
                    <a:pt x="2968099" y="138729"/>
                  </a:lnTo>
                  <a:lnTo>
                    <a:pt x="2949052" y="93584"/>
                  </a:lnTo>
                  <a:lnTo>
                    <a:pt x="2919507" y="55340"/>
                  </a:lnTo>
                  <a:lnTo>
                    <a:pt x="2881263" y="25795"/>
                  </a:lnTo>
                  <a:lnTo>
                    <a:pt x="2836118" y="6748"/>
                  </a:lnTo>
                  <a:lnTo>
                    <a:pt x="27858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6652" y="2542032"/>
              <a:ext cx="2974975" cy="1889760"/>
            </a:xfrm>
            <a:custGeom>
              <a:avLst/>
              <a:gdLst/>
              <a:ahLst/>
              <a:cxnLst/>
              <a:rect l="l" t="t" r="r" b="b"/>
              <a:pathLst>
                <a:path w="2974975" h="188976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785872" y="0"/>
                  </a:lnTo>
                  <a:lnTo>
                    <a:pt x="2836118" y="6748"/>
                  </a:lnTo>
                  <a:lnTo>
                    <a:pt x="2881263" y="25795"/>
                  </a:lnTo>
                  <a:lnTo>
                    <a:pt x="2919507" y="55340"/>
                  </a:lnTo>
                  <a:lnTo>
                    <a:pt x="2949052" y="93584"/>
                  </a:lnTo>
                  <a:lnTo>
                    <a:pt x="2968099" y="138729"/>
                  </a:lnTo>
                  <a:lnTo>
                    <a:pt x="2974848" y="188975"/>
                  </a:lnTo>
                  <a:lnTo>
                    <a:pt x="2974848" y="1700783"/>
                  </a:lnTo>
                  <a:lnTo>
                    <a:pt x="2968099" y="1751030"/>
                  </a:lnTo>
                  <a:lnTo>
                    <a:pt x="2949052" y="1796175"/>
                  </a:lnTo>
                  <a:lnTo>
                    <a:pt x="2919507" y="1834419"/>
                  </a:lnTo>
                  <a:lnTo>
                    <a:pt x="2881263" y="1863964"/>
                  </a:lnTo>
                  <a:lnTo>
                    <a:pt x="2836118" y="1883011"/>
                  </a:lnTo>
                  <a:lnTo>
                    <a:pt x="2785872" y="1889759"/>
                  </a:lnTo>
                  <a:lnTo>
                    <a:pt x="188975" y="1889759"/>
                  </a:lnTo>
                  <a:lnTo>
                    <a:pt x="138729" y="1883011"/>
                  </a:lnTo>
                  <a:lnTo>
                    <a:pt x="93584" y="1863964"/>
                  </a:lnTo>
                  <a:lnTo>
                    <a:pt x="55340" y="1834419"/>
                  </a:lnTo>
                  <a:lnTo>
                    <a:pt x="25795" y="1796175"/>
                  </a:lnTo>
                  <a:lnTo>
                    <a:pt x="6748" y="1751030"/>
                  </a:lnTo>
                  <a:lnTo>
                    <a:pt x="0" y="1700783"/>
                  </a:lnTo>
                  <a:lnTo>
                    <a:pt x="0" y="188975"/>
                  </a:lnTo>
                  <a:close/>
                </a:path>
              </a:pathLst>
            </a:custGeom>
            <a:ln w="1270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88135" y="3052394"/>
            <a:ext cx="2612390" cy="7861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9085" marR="5080" indent="-287020">
              <a:lnSpc>
                <a:spcPts val="2860"/>
              </a:lnSpc>
              <a:spcBef>
                <a:spcPts val="415"/>
              </a:spcBef>
            </a:pPr>
            <a:r>
              <a:rPr sz="2600" b="1" spc="-200" dirty="0">
                <a:latin typeface="Tahoma"/>
                <a:cs typeface="Tahoma"/>
              </a:rPr>
              <a:t>MANIF</a:t>
            </a:r>
            <a:r>
              <a:rPr sz="2600" b="1" spc="-190" dirty="0">
                <a:latin typeface="Tahoma"/>
                <a:cs typeface="Tahoma"/>
              </a:rPr>
              <a:t>E</a:t>
            </a:r>
            <a:r>
              <a:rPr sz="2600" b="1" spc="-140" dirty="0">
                <a:latin typeface="Tahoma"/>
                <a:cs typeface="Tahoma"/>
              </a:rPr>
              <a:t>S</a:t>
            </a:r>
            <a:r>
              <a:rPr sz="2600" b="1" spc="-395" dirty="0">
                <a:latin typeface="Tahoma"/>
                <a:cs typeface="Tahoma"/>
              </a:rPr>
              <a:t>T</a:t>
            </a:r>
            <a:r>
              <a:rPr sz="2600" b="1" spc="-210" dirty="0">
                <a:latin typeface="Tahoma"/>
                <a:cs typeface="Tahoma"/>
              </a:rPr>
              <a:t>A</a:t>
            </a:r>
            <a:r>
              <a:rPr sz="2600" b="1" spc="85" dirty="0">
                <a:latin typeface="Tahoma"/>
                <a:cs typeface="Tahoma"/>
              </a:rPr>
              <a:t>Ç</a:t>
            </a:r>
            <a:r>
              <a:rPr sz="2600" b="1" spc="-80" dirty="0">
                <a:latin typeface="Tahoma"/>
                <a:cs typeface="Tahoma"/>
              </a:rPr>
              <a:t>ÕES  </a:t>
            </a:r>
            <a:r>
              <a:rPr sz="2600" b="1" spc="-195" dirty="0">
                <a:latin typeface="Tahoma"/>
                <a:cs typeface="Tahoma"/>
              </a:rPr>
              <a:t>ESTUDANTIS;</a:t>
            </a:r>
            <a:endParaRPr sz="26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52771" y="2188464"/>
            <a:ext cx="3369945" cy="2249805"/>
            <a:chOff x="4652771" y="2188464"/>
            <a:chExt cx="3369945" cy="22498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2771" y="2188464"/>
              <a:ext cx="3087624" cy="2002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2207" y="2228088"/>
              <a:ext cx="2973323" cy="18897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41391" y="2542032"/>
              <a:ext cx="2974975" cy="1889760"/>
            </a:xfrm>
            <a:custGeom>
              <a:avLst/>
              <a:gdLst/>
              <a:ahLst/>
              <a:cxnLst/>
              <a:rect l="l" t="t" r="r" b="b"/>
              <a:pathLst>
                <a:path w="2974975" h="1889760">
                  <a:moveTo>
                    <a:pt x="2785872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1700783"/>
                  </a:lnTo>
                  <a:lnTo>
                    <a:pt x="6748" y="1751030"/>
                  </a:lnTo>
                  <a:lnTo>
                    <a:pt x="25795" y="1796175"/>
                  </a:lnTo>
                  <a:lnTo>
                    <a:pt x="55340" y="1834419"/>
                  </a:lnTo>
                  <a:lnTo>
                    <a:pt x="93584" y="1863964"/>
                  </a:lnTo>
                  <a:lnTo>
                    <a:pt x="138729" y="1883011"/>
                  </a:lnTo>
                  <a:lnTo>
                    <a:pt x="188975" y="1889759"/>
                  </a:lnTo>
                  <a:lnTo>
                    <a:pt x="2785872" y="1889759"/>
                  </a:lnTo>
                  <a:lnTo>
                    <a:pt x="2836118" y="1883011"/>
                  </a:lnTo>
                  <a:lnTo>
                    <a:pt x="2881263" y="1863964"/>
                  </a:lnTo>
                  <a:lnTo>
                    <a:pt x="2919507" y="1834419"/>
                  </a:lnTo>
                  <a:lnTo>
                    <a:pt x="2949052" y="1796175"/>
                  </a:lnTo>
                  <a:lnTo>
                    <a:pt x="2968099" y="1751030"/>
                  </a:lnTo>
                  <a:lnTo>
                    <a:pt x="2974848" y="1700783"/>
                  </a:lnTo>
                  <a:lnTo>
                    <a:pt x="2974848" y="188975"/>
                  </a:lnTo>
                  <a:lnTo>
                    <a:pt x="2968099" y="138729"/>
                  </a:lnTo>
                  <a:lnTo>
                    <a:pt x="2949052" y="93584"/>
                  </a:lnTo>
                  <a:lnTo>
                    <a:pt x="2919507" y="55340"/>
                  </a:lnTo>
                  <a:lnTo>
                    <a:pt x="2881263" y="25795"/>
                  </a:lnTo>
                  <a:lnTo>
                    <a:pt x="2836118" y="6748"/>
                  </a:lnTo>
                  <a:lnTo>
                    <a:pt x="27858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1391" y="2542032"/>
              <a:ext cx="2974975" cy="1889760"/>
            </a:xfrm>
            <a:custGeom>
              <a:avLst/>
              <a:gdLst/>
              <a:ahLst/>
              <a:cxnLst/>
              <a:rect l="l" t="t" r="r" b="b"/>
              <a:pathLst>
                <a:path w="2974975" h="188976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785872" y="0"/>
                  </a:lnTo>
                  <a:lnTo>
                    <a:pt x="2836118" y="6748"/>
                  </a:lnTo>
                  <a:lnTo>
                    <a:pt x="2881263" y="25795"/>
                  </a:lnTo>
                  <a:lnTo>
                    <a:pt x="2919507" y="55340"/>
                  </a:lnTo>
                  <a:lnTo>
                    <a:pt x="2949052" y="93584"/>
                  </a:lnTo>
                  <a:lnTo>
                    <a:pt x="2968099" y="138729"/>
                  </a:lnTo>
                  <a:lnTo>
                    <a:pt x="2974848" y="188975"/>
                  </a:lnTo>
                  <a:lnTo>
                    <a:pt x="2974848" y="1700783"/>
                  </a:lnTo>
                  <a:lnTo>
                    <a:pt x="2968099" y="1751030"/>
                  </a:lnTo>
                  <a:lnTo>
                    <a:pt x="2949052" y="1796175"/>
                  </a:lnTo>
                  <a:lnTo>
                    <a:pt x="2919507" y="1834419"/>
                  </a:lnTo>
                  <a:lnTo>
                    <a:pt x="2881263" y="1863964"/>
                  </a:lnTo>
                  <a:lnTo>
                    <a:pt x="2836118" y="1883011"/>
                  </a:lnTo>
                  <a:lnTo>
                    <a:pt x="2785872" y="1889759"/>
                  </a:lnTo>
                  <a:lnTo>
                    <a:pt x="188975" y="1889759"/>
                  </a:lnTo>
                  <a:lnTo>
                    <a:pt x="138729" y="1883011"/>
                  </a:lnTo>
                  <a:lnTo>
                    <a:pt x="93584" y="1863964"/>
                  </a:lnTo>
                  <a:lnTo>
                    <a:pt x="55340" y="1834419"/>
                  </a:lnTo>
                  <a:lnTo>
                    <a:pt x="25795" y="1796175"/>
                  </a:lnTo>
                  <a:lnTo>
                    <a:pt x="6748" y="1751030"/>
                  </a:lnTo>
                  <a:lnTo>
                    <a:pt x="0" y="1700783"/>
                  </a:lnTo>
                  <a:lnTo>
                    <a:pt x="0" y="188975"/>
                  </a:lnTo>
                  <a:close/>
                </a:path>
              </a:pathLst>
            </a:custGeom>
            <a:ln w="1270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96229" y="2871343"/>
            <a:ext cx="2268220" cy="11480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65"/>
              </a:spcBef>
            </a:pPr>
            <a:r>
              <a:rPr sz="2600" b="1" spc="-135" dirty="0">
                <a:latin typeface="Tahoma"/>
                <a:cs typeface="Tahoma"/>
              </a:rPr>
              <a:t>D</a:t>
            </a:r>
            <a:r>
              <a:rPr sz="2600" b="1" spc="-125" dirty="0">
                <a:latin typeface="Tahoma"/>
                <a:cs typeface="Tahoma"/>
              </a:rPr>
              <a:t>E</a:t>
            </a:r>
            <a:r>
              <a:rPr sz="2600" b="1" spc="-155" dirty="0">
                <a:latin typeface="Tahoma"/>
                <a:cs typeface="Tahoma"/>
              </a:rPr>
              <a:t>NÚNCIA</a:t>
            </a:r>
            <a:r>
              <a:rPr sz="2600" b="1" spc="-235" dirty="0">
                <a:latin typeface="Tahoma"/>
                <a:cs typeface="Tahoma"/>
              </a:rPr>
              <a:t> </a:t>
            </a:r>
            <a:r>
              <a:rPr sz="2600" b="1" spc="-145" dirty="0">
                <a:latin typeface="Tahoma"/>
                <a:cs typeface="Tahoma"/>
              </a:rPr>
              <a:t>D</a:t>
            </a:r>
            <a:r>
              <a:rPr sz="2600" b="1" spc="-70" dirty="0">
                <a:latin typeface="Tahoma"/>
                <a:cs typeface="Tahoma"/>
              </a:rPr>
              <a:t>E  </a:t>
            </a:r>
            <a:r>
              <a:rPr sz="2600" b="1" spc="-220" dirty="0">
                <a:latin typeface="Tahoma"/>
                <a:cs typeface="Tahoma"/>
              </a:rPr>
              <a:t>TORTURA </a:t>
            </a:r>
            <a:r>
              <a:rPr sz="2600" b="1" spc="-215" dirty="0">
                <a:latin typeface="Tahoma"/>
                <a:cs typeface="Tahoma"/>
              </a:rPr>
              <a:t> </a:t>
            </a:r>
            <a:r>
              <a:rPr sz="2600" b="1" spc="-210" dirty="0">
                <a:latin typeface="Tahoma"/>
                <a:cs typeface="Tahoma"/>
              </a:rPr>
              <a:t>OFICI</a:t>
            </a:r>
            <a:r>
              <a:rPr sz="2600" b="1" spc="-229" dirty="0">
                <a:latin typeface="Tahoma"/>
                <a:cs typeface="Tahoma"/>
              </a:rPr>
              <a:t>A</a:t>
            </a:r>
            <a:r>
              <a:rPr sz="2600" b="1" spc="-265" dirty="0">
                <a:latin typeface="Tahoma"/>
                <a:cs typeface="Tahoma"/>
              </a:rPr>
              <a:t>LI</a:t>
            </a:r>
            <a:r>
              <a:rPr sz="2600" b="1" spc="-305" dirty="0">
                <a:latin typeface="Tahoma"/>
                <a:cs typeface="Tahoma"/>
              </a:rPr>
              <a:t>Z</a:t>
            </a:r>
            <a:r>
              <a:rPr sz="2600" b="1" spc="-170" dirty="0">
                <a:latin typeface="Tahoma"/>
                <a:cs typeface="Tahoma"/>
              </a:rPr>
              <a:t>A</a:t>
            </a:r>
            <a:r>
              <a:rPr sz="2600" b="1" spc="-180" dirty="0">
                <a:latin typeface="Tahoma"/>
                <a:cs typeface="Tahoma"/>
              </a:rPr>
              <a:t>D</a:t>
            </a:r>
            <a:r>
              <a:rPr sz="2600" b="1" spc="-170" dirty="0">
                <a:latin typeface="Tahoma"/>
                <a:cs typeface="Tahoma"/>
              </a:rPr>
              <a:t>A</a:t>
            </a:r>
            <a:r>
              <a:rPr sz="2600" b="1" spc="-165" dirty="0">
                <a:latin typeface="Tahoma"/>
                <a:cs typeface="Tahoma"/>
              </a:rPr>
              <a:t>;</a:t>
            </a:r>
            <a:endParaRPr sz="2600" dirty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87511" y="2188464"/>
            <a:ext cx="3371850" cy="2249805"/>
            <a:chOff x="8287511" y="2188464"/>
            <a:chExt cx="3371850" cy="224980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511" y="2188464"/>
              <a:ext cx="3089148" cy="20025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6947" y="2228088"/>
              <a:ext cx="2974848" cy="18897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677655" y="2542032"/>
              <a:ext cx="2974975" cy="1889760"/>
            </a:xfrm>
            <a:custGeom>
              <a:avLst/>
              <a:gdLst/>
              <a:ahLst/>
              <a:cxnLst/>
              <a:rect l="l" t="t" r="r" b="b"/>
              <a:pathLst>
                <a:path w="2974975" h="1889760">
                  <a:moveTo>
                    <a:pt x="2785872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1700783"/>
                  </a:lnTo>
                  <a:lnTo>
                    <a:pt x="6748" y="1751030"/>
                  </a:lnTo>
                  <a:lnTo>
                    <a:pt x="25795" y="1796175"/>
                  </a:lnTo>
                  <a:lnTo>
                    <a:pt x="55340" y="1834419"/>
                  </a:lnTo>
                  <a:lnTo>
                    <a:pt x="93584" y="1863964"/>
                  </a:lnTo>
                  <a:lnTo>
                    <a:pt x="138729" y="1883011"/>
                  </a:lnTo>
                  <a:lnTo>
                    <a:pt x="188975" y="1889759"/>
                  </a:lnTo>
                  <a:lnTo>
                    <a:pt x="2785872" y="1889759"/>
                  </a:lnTo>
                  <a:lnTo>
                    <a:pt x="2836118" y="1883011"/>
                  </a:lnTo>
                  <a:lnTo>
                    <a:pt x="2881263" y="1863964"/>
                  </a:lnTo>
                  <a:lnTo>
                    <a:pt x="2919507" y="1834419"/>
                  </a:lnTo>
                  <a:lnTo>
                    <a:pt x="2949052" y="1796175"/>
                  </a:lnTo>
                  <a:lnTo>
                    <a:pt x="2968099" y="1751030"/>
                  </a:lnTo>
                  <a:lnTo>
                    <a:pt x="2974848" y="1700783"/>
                  </a:lnTo>
                  <a:lnTo>
                    <a:pt x="2974848" y="188975"/>
                  </a:lnTo>
                  <a:lnTo>
                    <a:pt x="2968099" y="138729"/>
                  </a:lnTo>
                  <a:lnTo>
                    <a:pt x="2949052" y="93584"/>
                  </a:lnTo>
                  <a:lnTo>
                    <a:pt x="2919507" y="55340"/>
                  </a:lnTo>
                  <a:lnTo>
                    <a:pt x="2881263" y="25795"/>
                  </a:lnTo>
                  <a:lnTo>
                    <a:pt x="2836118" y="6748"/>
                  </a:lnTo>
                  <a:lnTo>
                    <a:pt x="27858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7655" y="2542032"/>
              <a:ext cx="2974975" cy="1889760"/>
            </a:xfrm>
            <a:custGeom>
              <a:avLst/>
              <a:gdLst/>
              <a:ahLst/>
              <a:cxnLst/>
              <a:rect l="l" t="t" r="r" b="b"/>
              <a:pathLst>
                <a:path w="2974975" h="188976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785872" y="0"/>
                  </a:lnTo>
                  <a:lnTo>
                    <a:pt x="2836118" y="6748"/>
                  </a:lnTo>
                  <a:lnTo>
                    <a:pt x="2881263" y="25795"/>
                  </a:lnTo>
                  <a:lnTo>
                    <a:pt x="2919507" y="55340"/>
                  </a:lnTo>
                  <a:lnTo>
                    <a:pt x="2949052" y="93584"/>
                  </a:lnTo>
                  <a:lnTo>
                    <a:pt x="2968099" y="138729"/>
                  </a:lnTo>
                  <a:lnTo>
                    <a:pt x="2974848" y="188975"/>
                  </a:lnTo>
                  <a:lnTo>
                    <a:pt x="2974848" y="1700783"/>
                  </a:lnTo>
                  <a:lnTo>
                    <a:pt x="2968099" y="1751030"/>
                  </a:lnTo>
                  <a:lnTo>
                    <a:pt x="2949052" y="1796175"/>
                  </a:lnTo>
                  <a:lnTo>
                    <a:pt x="2919507" y="1834419"/>
                  </a:lnTo>
                  <a:lnTo>
                    <a:pt x="2881263" y="1863964"/>
                  </a:lnTo>
                  <a:lnTo>
                    <a:pt x="2836118" y="1883011"/>
                  </a:lnTo>
                  <a:lnTo>
                    <a:pt x="2785872" y="1889759"/>
                  </a:lnTo>
                  <a:lnTo>
                    <a:pt x="188975" y="1889759"/>
                  </a:lnTo>
                  <a:lnTo>
                    <a:pt x="138729" y="1883011"/>
                  </a:lnTo>
                  <a:lnTo>
                    <a:pt x="93584" y="1863964"/>
                  </a:lnTo>
                  <a:lnTo>
                    <a:pt x="55340" y="1834419"/>
                  </a:lnTo>
                  <a:lnTo>
                    <a:pt x="25795" y="1796175"/>
                  </a:lnTo>
                  <a:lnTo>
                    <a:pt x="6748" y="1751030"/>
                  </a:lnTo>
                  <a:lnTo>
                    <a:pt x="0" y="1700783"/>
                  </a:lnTo>
                  <a:lnTo>
                    <a:pt x="0" y="188975"/>
                  </a:lnTo>
                  <a:close/>
                </a:path>
              </a:pathLst>
            </a:custGeom>
            <a:ln w="1270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84666" y="2871343"/>
            <a:ext cx="2561590" cy="11480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365"/>
              </a:spcBef>
            </a:pPr>
            <a:r>
              <a:rPr sz="2600" b="1" spc="-145" dirty="0">
                <a:latin typeface="Tahoma"/>
                <a:cs typeface="Tahoma"/>
              </a:rPr>
              <a:t>DISCURS</a:t>
            </a:r>
            <a:r>
              <a:rPr sz="2600" b="1" spc="-160" dirty="0">
                <a:latin typeface="Tahoma"/>
                <a:cs typeface="Tahoma"/>
              </a:rPr>
              <a:t>O</a:t>
            </a:r>
            <a:r>
              <a:rPr sz="2600" b="1" spc="-254" dirty="0">
                <a:latin typeface="Tahoma"/>
                <a:cs typeface="Tahoma"/>
              </a:rPr>
              <a:t> </a:t>
            </a:r>
            <a:r>
              <a:rPr sz="2600" b="1" spc="-90" dirty="0">
                <a:latin typeface="Tahoma"/>
                <a:cs typeface="Tahoma"/>
              </a:rPr>
              <a:t>DE  </a:t>
            </a:r>
            <a:r>
              <a:rPr sz="2600" b="1" spc="-185" dirty="0">
                <a:latin typeface="Tahoma"/>
                <a:cs typeface="Tahoma"/>
              </a:rPr>
              <a:t>MÁRCIO </a:t>
            </a:r>
            <a:r>
              <a:rPr sz="2600" b="1" spc="-180" dirty="0">
                <a:latin typeface="Tahoma"/>
                <a:cs typeface="Tahoma"/>
              </a:rPr>
              <a:t> </a:t>
            </a:r>
            <a:r>
              <a:rPr sz="2600" b="1" spc="-215" dirty="0">
                <a:latin typeface="Tahoma"/>
                <a:cs typeface="Tahoma"/>
              </a:rPr>
              <a:t>MOREIRA</a:t>
            </a:r>
            <a:r>
              <a:rPr sz="2600" b="1" spc="-260" dirty="0">
                <a:latin typeface="Tahoma"/>
                <a:cs typeface="Tahoma"/>
              </a:rPr>
              <a:t> </a:t>
            </a:r>
            <a:r>
              <a:rPr sz="2600" b="1" spc="-175" dirty="0">
                <a:latin typeface="Tahoma"/>
                <a:cs typeface="Tahoma"/>
              </a:rPr>
              <a:t>A</a:t>
            </a:r>
            <a:r>
              <a:rPr sz="2600" b="1" spc="-305" dirty="0">
                <a:latin typeface="Tahoma"/>
                <a:cs typeface="Tahoma"/>
              </a:rPr>
              <a:t>L</a:t>
            </a:r>
            <a:r>
              <a:rPr sz="2600" b="1" spc="-120" dirty="0">
                <a:latin typeface="Tahoma"/>
                <a:cs typeface="Tahoma"/>
              </a:rPr>
              <a:t>VE</a:t>
            </a:r>
            <a:r>
              <a:rPr sz="2600" b="1" spc="-130" dirty="0">
                <a:latin typeface="Tahoma"/>
                <a:cs typeface="Tahoma"/>
              </a:rPr>
              <a:t>S</a:t>
            </a:r>
            <a:r>
              <a:rPr sz="2600" b="1" spc="-35" dirty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403" y="191642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549" y="1319058"/>
            <a:ext cx="16795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50" dirty="0">
                <a:latin typeface="Trebuchet MS"/>
                <a:cs typeface="Trebuchet MS"/>
              </a:rPr>
              <a:t>A</a:t>
            </a:r>
            <a:r>
              <a:rPr sz="6000" b="1" spc="-65" dirty="0">
                <a:latin typeface="Trebuchet MS"/>
                <a:cs typeface="Trebuchet MS"/>
              </a:rPr>
              <a:t>I</a:t>
            </a:r>
            <a:r>
              <a:rPr sz="6000" b="1" spc="-655" dirty="0">
                <a:latin typeface="Trebuchet MS"/>
                <a:cs typeface="Trebuchet MS"/>
              </a:rPr>
              <a:t> </a:t>
            </a:r>
            <a:r>
              <a:rPr sz="6000" b="1" spc="-15" dirty="0">
                <a:latin typeface="Trebuchet MS"/>
                <a:cs typeface="Trebuchet MS"/>
              </a:rPr>
              <a:t>-</a:t>
            </a:r>
            <a:r>
              <a:rPr sz="6000" b="1" spc="-640" dirty="0">
                <a:latin typeface="Trebuchet MS"/>
                <a:cs typeface="Trebuchet MS"/>
              </a:rPr>
              <a:t> </a:t>
            </a:r>
            <a:r>
              <a:rPr sz="6000" b="1" spc="-275" dirty="0">
                <a:latin typeface="Trebuchet MS"/>
                <a:cs typeface="Trebuchet MS"/>
              </a:rPr>
              <a:t>5</a:t>
            </a:r>
            <a:endParaRPr sz="60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4549" y="2802681"/>
            <a:ext cx="5995035" cy="1633220"/>
            <a:chOff x="3874008" y="1283220"/>
            <a:chExt cx="5995035" cy="16332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4008" y="1283220"/>
              <a:ext cx="4757166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008" y="1656600"/>
              <a:ext cx="5994653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4008" y="2029980"/>
              <a:ext cx="2410206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4008" y="2404884"/>
              <a:ext cx="3254501" cy="51128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45651" y="547940"/>
            <a:ext cx="1967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/>
              <a:t>C</a:t>
            </a:r>
            <a:r>
              <a:rPr sz="2400" spc="85" dirty="0"/>
              <a:t>O</a:t>
            </a:r>
            <a:r>
              <a:rPr sz="2400" spc="25" dirty="0"/>
              <a:t>S</a:t>
            </a:r>
            <a:r>
              <a:rPr sz="2400" spc="-395" dirty="0"/>
              <a:t>T</a:t>
            </a:r>
            <a:r>
              <a:rPr sz="2400" spc="-60" dirty="0"/>
              <a:t>A</a:t>
            </a:r>
            <a:r>
              <a:rPr sz="2400" spc="-270" dirty="0"/>
              <a:t> </a:t>
            </a:r>
            <a:r>
              <a:rPr sz="2400" spc="-50" dirty="0"/>
              <a:t>E</a:t>
            </a:r>
            <a:r>
              <a:rPr sz="2400" spc="-265" dirty="0"/>
              <a:t> </a:t>
            </a:r>
            <a:r>
              <a:rPr sz="2400" spc="60" dirty="0"/>
              <a:t>SI</a:t>
            </a:r>
            <a:r>
              <a:rPr sz="2400" spc="-295" dirty="0"/>
              <a:t>L</a:t>
            </a:r>
            <a:r>
              <a:rPr sz="2400" spc="-155" dirty="0"/>
              <a:t>V</a:t>
            </a:r>
            <a:r>
              <a:rPr sz="2400" spc="-60" dirty="0"/>
              <a:t>A</a:t>
            </a:r>
            <a:endParaRPr sz="24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884549" y="4435634"/>
            <a:ext cx="7264400" cy="1506855"/>
            <a:chOff x="3874008" y="2778264"/>
            <a:chExt cx="7264400" cy="150685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4008" y="2778264"/>
              <a:ext cx="4362449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4008" y="3151644"/>
              <a:ext cx="6906006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4008" y="3526548"/>
              <a:ext cx="7264146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4008" y="3773436"/>
              <a:ext cx="1428750" cy="51128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86800" y="2182132"/>
            <a:ext cx="3017520" cy="2290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604" y="944880"/>
              <a:ext cx="2017014" cy="6484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3808" y="944880"/>
              <a:ext cx="471690" cy="6484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676" y="944880"/>
              <a:ext cx="1064514" cy="6484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0380" y="944880"/>
              <a:ext cx="518921" cy="6484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0880" y="944880"/>
              <a:ext cx="3246882" cy="64846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74293" y="434681"/>
            <a:ext cx="5885815" cy="9467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48895">
              <a:lnSpc>
                <a:spcPct val="100000"/>
              </a:lnSpc>
              <a:spcBef>
                <a:spcPts val="1310"/>
              </a:spcBef>
            </a:pPr>
            <a:r>
              <a:rPr sz="2300" b="1" spc="40" dirty="0">
                <a:latin typeface="Trebuchet MS"/>
                <a:cs typeface="Trebuchet MS"/>
              </a:rPr>
              <a:t>M</a:t>
            </a:r>
            <a:r>
              <a:rPr sz="2300" b="1" spc="20" dirty="0">
                <a:latin typeface="Trebuchet MS"/>
                <a:cs typeface="Trebuchet MS"/>
              </a:rPr>
              <a:t>E</a:t>
            </a:r>
            <a:r>
              <a:rPr sz="2300" b="1" spc="45" dirty="0">
                <a:latin typeface="Trebuchet MS"/>
                <a:cs typeface="Trebuchet MS"/>
              </a:rPr>
              <a:t>DICI</a:t>
            </a:r>
            <a:r>
              <a:rPr sz="2300" b="1" spc="-265" dirty="0">
                <a:latin typeface="Trebuchet MS"/>
                <a:cs typeface="Trebuchet MS"/>
              </a:rPr>
              <a:t> </a:t>
            </a:r>
            <a:r>
              <a:rPr sz="2300" b="1" spc="-110" dirty="0">
                <a:latin typeface="Trebuchet MS"/>
                <a:cs typeface="Trebuchet MS"/>
              </a:rPr>
              <a:t>1</a:t>
            </a:r>
            <a:r>
              <a:rPr sz="2300" b="1" spc="-105" dirty="0">
                <a:latin typeface="Trebuchet MS"/>
                <a:cs typeface="Trebuchet MS"/>
              </a:rPr>
              <a:t>9</a:t>
            </a:r>
            <a:r>
              <a:rPr sz="2300" b="1" spc="-110" dirty="0">
                <a:latin typeface="Trebuchet MS"/>
                <a:cs typeface="Trebuchet MS"/>
              </a:rPr>
              <a:t>6</a:t>
            </a:r>
            <a:r>
              <a:rPr sz="2300" b="1" spc="-105" dirty="0">
                <a:latin typeface="Trebuchet MS"/>
                <a:cs typeface="Trebuchet MS"/>
              </a:rPr>
              <a:t>9</a:t>
            </a:r>
            <a:r>
              <a:rPr sz="2300" b="1" spc="-165" dirty="0">
                <a:latin typeface="Trebuchet MS"/>
                <a:cs typeface="Trebuchet MS"/>
              </a:rPr>
              <a:t>-</a:t>
            </a:r>
            <a:r>
              <a:rPr sz="2300" b="1" spc="-114" dirty="0">
                <a:latin typeface="Trebuchet MS"/>
                <a:cs typeface="Trebuchet MS"/>
              </a:rPr>
              <a:t>197</a:t>
            </a:r>
            <a:r>
              <a:rPr sz="2300" b="1" spc="-105" dirty="0">
                <a:latin typeface="Trebuchet MS"/>
                <a:cs typeface="Trebuchet MS"/>
              </a:rPr>
              <a:t>4</a:t>
            </a:r>
            <a:r>
              <a:rPr sz="2300" b="1" spc="-290" dirty="0">
                <a:latin typeface="Trebuchet MS"/>
                <a:cs typeface="Trebuchet MS"/>
              </a:rPr>
              <a:t> </a:t>
            </a:r>
            <a:r>
              <a:rPr sz="2300" b="1" spc="215" dirty="0">
                <a:latin typeface="Trebuchet MS"/>
                <a:cs typeface="Trebuchet MS"/>
              </a:rPr>
              <a:t>–</a:t>
            </a:r>
            <a:r>
              <a:rPr sz="2300" b="1" spc="-254" dirty="0">
                <a:latin typeface="Trebuchet MS"/>
                <a:cs typeface="Trebuchet MS"/>
              </a:rPr>
              <a:t> </a:t>
            </a:r>
            <a:r>
              <a:rPr sz="2300" b="1" spc="75" dirty="0">
                <a:latin typeface="Trebuchet MS"/>
                <a:cs typeface="Trebuchet MS"/>
              </a:rPr>
              <a:t>OS</a:t>
            </a:r>
            <a:r>
              <a:rPr sz="2300" b="1" spc="-254" dirty="0">
                <a:latin typeface="Trebuchet MS"/>
                <a:cs typeface="Trebuchet MS"/>
              </a:rPr>
              <a:t> </a:t>
            </a:r>
            <a:r>
              <a:rPr sz="2300" b="1" spc="40" dirty="0">
                <a:latin typeface="Trebuchet MS"/>
                <a:cs typeface="Trebuchet MS"/>
              </a:rPr>
              <a:t>ANO</a:t>
            </a:r>
            <a:r>
              <a:rPr sz="2300" b="1" spc="30" dirty="0">
                <a:latin typeface="Trebuchet MS"/>
                <a:cs typeface="Trebuchet MS"/>
              </a:rPr>
              <a:t>S</a:t>
            </a:r>
            <a:r>
              <a:rPr sz="2300" b="1" spc="-250" dirty="0">
                <a:latin typeface="Trebuchet MS"/>
                <a:cs typeface="Trebuchet MS"/>
              </a:rPr>
              <a:t> </a:t>
            </a:r>
            <a:r>
              <a:rPr sz="2300" b="1" spc="20" dirty="0">
                <a:latin typeface="Trebuchet MS"/>
                <a:cs typeface="Trebuchet MS"/>
              </a:rPr>
              <a:t>DE</a:t>
            </a:r>
            <a:r>
              <a:rPr sz="2300" b="1" spc="-275" dirty="0">
                <a:latin typeface="Trebuchet MS"/>
                <a:cs typeface="Trebuchet MS"/>
              </a:rPr>
              <a:t> </a:t>
            </a:r>
            <a:r>
              <a:rPr sz="2300" b="1" spc="40" dirty="0">
                <a:latin typeface="Trebuchet MS"/>
                <a:cs typeface="Trebuchet MS"/>
              </a:rPr>
              <a:t>CH</a:t>
            </a:r>
            <a:r>
              <a:rPr sz="2300" b="1" spc="50" dirty="0">
                <a:latin typeface="Trebuchet MS"/>
                <a:cs typeface="Trebuchet MS"/>
              </a:rPr>
              <a:t>U</a:t>
            </a:r>
            <a:r>
              <a:rPr sz="2300" b="1" spc="40" dirty="0">
                <a:latin typeface="Trebuchet MS"/>
                <a:cs typeface="Trebuchet MS"/>
              </a:rPr>
              <a:t>MBO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1980" y="2485644"/>
            <a:ext cx="6699250" cy="2193925"/>
            <a:chOff x="601980" y="2485644"/>
            <a:chExt cx="6699250" cy="219392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80" y="2485644"/>
              <a:ext cx="5304282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" y="2996184"/>
              <a:ext cx="6535674" cy="7871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0547" y="2996184"/>
              <a:ext cx="630174" cy="7871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1980" y="3380232"/>
              <a:ext cx="4078986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980" y="3892296"/>
              <a:ext cx="2710434" cy="7871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5308" y="3892296"/>
              <a:ext cx="587502" cy="7871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65703" y="3892296"/>
              <a:ext cx="2362962" cy="787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1559" y="3892296"/>
              <a:ext cx="587501" cy="7871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81956" y="3892296"/>
              <a:ext cx="913638" cy="78714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10564" y="2476906"/>
            <a:ext cx="6257925" cy="19431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90" dirty="0">
                <a:latin typeface="Tahoma"/>
                <a:cs typeface="Tahoma"/>
              </a:rPr>
              <a:t>G</a:t>
            </a:r>
            <a:r>
              <a:rPr sz="2800" b="1" spc="-140" dirty="0">
                <a:latin typeface="Tahoma"/>
                <a:cs typeface="Tahoma"/>
              </a:rPr>
              <a:t>O</a:t>
            </a:r>
            <a:r>
              <a:rPr sz="2800" b="1" spc="-150" dirty="0">
                <a:latin typeface="Tahoma"/>
                <a:cs typeface="Tahoma"/>
              </a:rPr>
              <a:t>V</a:t>
            </a:r>
            <a:r>
              <a:rPr sz="2800" b="1" spc="-135" dirty="0">
                <a:latin typeface="Tahoma"/>
                <a:cs typeface="Tahoma"/>
              </a:rPr>
              <a:t>E</a:t>
            </a:r>
            <a:r>
              <a:rPr sz="2800" b="1" spc="-165" dirty="0">
                <a:latin typeface="Tahoma"/>
                <a:cs typeface="Tahoma"/>
              </a:rPr>
              <a:t>RNO</a:t>
            </a:r>
            <a:r>
              <a:rPr sz="2800" b="1" spc="-250" dirty="0">
                <a:latin typeface="Tahoma"/>
                <a:cs typeface="Tahoma"/>
              </a:rPr>
              <a:t> </a:t>
            </a:r>
            <a:r>
              <a:rPr sz="2800" b="1" spc="-220" dirty="0">
                <a:latin typeface="Tahoma"/>
                <a:cs typeface="Tahoma"/>
              </a:rPr>
              <a:t>M</a:t>
            </a:r>
            <a:r>
              <a:rPr sz="2800" b="1" spc="-180" dirty="0">
                <a:latin typeface="Tahoma"/>
                <a:cs typeface="Tahoma"/>
              </a:rPr>
              <a:t>A</a:t>
            </a:r>
            <a:r>
              <a:rPr sz="2800" b="1" spc="-320" dirty="0">
                <a:latin typeface="Tahoma"/>
                <a:cs typeface="Tahoma"/>
              </a:rPr>
              <a:t>IS</a:t>
            </a:r>
            <a:r>
              <a:rPr sz="2800" b="1" spc="-225" dirty="0">
                <a:latin typeface="Tahoma"/>
                <a:cs typeface="Tahoma"/>
              </a:rPr>
              <a:t> </a:t>
            </a:r>
            <a:r>
              <a:rPr sz="2800" b="1" spc="-210" dirty="0">
                <a:latin typeface="Tahoma"/>
                <a:cs typeface="Tahoma"/>
              </a:rPr>
              <a:t>R</a:t>
            </a:r>
            <a:r>
              <a:rPr sz="2800" b="1" spc="-170" dirty="0">
                <a:latin typeface="Tahoma"/>
                <a:cs typeface="Tahoma"/>
              </a:rPr>
              <a:t>E</a:t>
            </a:r>
            <a:r>
              <a:rPr sz="2800" b="1" spc="-190" dirty="0">
                <a:latin typeface="Tahoma"/>
                <a:cs typeface="Tahoma"/>
              </a:rPr>
              <a:t>PR</a:t>
            </a:r>
            <a:r>
              <a:rPr sz="2800" b="1" spc="-165" dirty="0">
                <a:latin typeface="Tahoma"/>
                <a:cs typeface="Tahoma"/>
              </a:rPr>
              <a:t>E</a:t>
            </a:r>
            <a:r>
              <a:rPr sz="2800" b="1" spc="-275" dirty="0">
                <a:latin typeface="Tahoma"/>
                <a:cs typeface="Tahoma"/>
              </a:rPr>
              <a:t>SS</a:t>
            </a:r>
            <a:r>
              <a:rPr sz="2800" b="1" spc="-220" dirty="0">
                <a:latin typeface="Tahoma"/>
                <a:cs typeface="Tahoma"/>
              </a:rPr>
              <a:t>I</a:t>
            </a:r>
            <a:r>
              <a:rPr sz="2800" b="1" spc="-229" dirty="0">
                <a:latin typeface="Tahoma"/>
                <a:cs typeface="Tahoma"/>
              </a:rPr>
              <a:t>V</a:t>
            </a:r>
            <a:r>
              <a:rPr sz="2800" b="1" spc="-145" dirty="0">
                <a:latin typeface="Tahoma"/>
                <a:cs typeface="Tahoma"/>
              </a:rPr>
              <a:t>O;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sz="2800" b="1" spc="-229" dirty="0">
                <a:latin typeface="Tahoma"/>
                <a:cs typeface="Tahoma"/>
              </a:rPr>
              <a:t>RÁPIDO</a:t>
            </a:r>
            <a:r>
              <a:rPr sz="2800" b="1" spc="-235" dirty="0">
                <a:latin typeface="Tahoma"/>
                <a:cs typeface="Tahoma"/>
              </a:rPr>
              <a:t> </a:t>
            </a:r>
            <a:r>
              <a:rPr sz="2800" b="1" spc="-100" dirty="0">
                <a:latin typeface="Tahoma"/>
                <a:cs typeface="Tahoma"/>
              </a:rPr>
              <a:t>CR</a:t>
            </a:r>
            <a:r>
              <a:rPr sz="2800" b="1" spc="-80" dirty="0">
                <a:latin typeface="Tahoma"/>
                <a:cs typeface="Tahoma"/>
              </a:rPr>
              <a:t>E</a:t>
            </a:r>
            <a:r>
              <a:rPr sz="2800" b="1" spc="-170" dirty="0">
                <a:latin typeface="Tahoma"/>
                <a:cs typeface="Tahoma"/>
              </a:rPr>
              <a:t>SCI</a:t>
            </a:r>
            <a:r>
              <a:rPr sz="2800" b="1" spc="-260" dirty="0">
                <a:latin typeface="Tahoma"/>
                <a:cs typeface="Tahoma"/>
              </a:rPr>
              <a:t>M</a:t>
            </a:r>
            <a:r>
              <a:rPr sz="2800" b="1" spc="-200" dirty="0">
                <a:latin typeface="Tahoma"/>
                <a:cs typeface="Tahoma"/>
              </a:rPr>
              <a:t>EN</a:t>
            </a:r>
            <a:r>
              <a:rPr sz="2800" b="1" spc="-235" dirty="0">
                <a:latin typeface="Tahoma"/>
                <a:cs typeface="Tahoma"/>
              </a:rPr>
              <a:t>T</a:t>
            </a:r>
            <a:r>
              <a:rPr sz="2800" b="1" spc="-95" dirty="0">
                <a:latin typeface="Tahoma"/>
                <a:cs typeface="Tahoma"/>
              </a:rPr>
              <a:t>O</a:t>
            </a:r>
            <a:r>
              <a:rPr sz="2800" b="1" spc="-250" dirty="0">
                <a:latin typeface="Tahoma"/>
                <a:cs typeface="Tahoma"/>
              </a:rPr>
              <a:t> </a:t>
            </a:r>
            <a:r>
              <a:rPr sz="2800" b="1" spc="-140" dirty="0">
                <a:latin typeface="Tahoma"/>
                <a:cs typeface="Tahoma"/>
              </a:rPr>
              <a:t>E</a:t>
            </a:r>
            <a:r>
              <a:rPr sz="2800" b="1" spc="95" dirty="0">
                <a:latin typeface="Tahoma"/>
                <a:cs typeface="Tahoma"/>
              </a:rPr>
              <a:t>C</a:t>
            </a:r>
            <a:r>
              <a:rPr sz="2800" b="1" spc="-170" dirty="0">
                <a:latin typeface="Tahoma"/>
                <a:cs typeface="Tahoma"/>
              </a:rPr>
              <a:t>ONÔMIC</a:t>
            </a:r>
            <a:r>
              <a:rPr sz="2800" b="1" spc="-95" dirty="0">
                <a:latin typeface="Tahoma"/>
                <a:cs typeface="Tahoma"/>
              </a:rPr>
              <a:t>O</a:t>
            </a:r>
            <a:r>
              <a:rPr sz="2800" b="1" spc="-245" dirty="0">
                <a:latin typeface="Tahoma"/>
                <a:cs typeface="Tahoma"/>
              </a:rPr>
              <a:t> </a:t>
            </a:r>
            <a:r>
              <a:rPr sz="2800" b="1" spc="-500" dirty="0">
                <a:latin typeface="Tahoma"/>
                <a:cs typeface="Tahoma"/>
              </a:rPr>
              <a:t>–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3190"/>
              </a:lnSpc>
            </a:pPr>
            <a:r>
              <a:rPr sz="2800" b="1" spc="-480" dirty="0">
                <a:latin typeface="Tahoma"/>
                <a:cs typeface="Tahoma"/>
              </a:rPr>
              <a:t>M</a:t>
            </a:r>
            <a:r>
              <a:rPr sz="2800" b="1" spc="-275" dirty="0">
                <a:latin typeface="Tahoma"/>
                <a:cs typeface="Tahoma"/>
              </a:rPr>
              <a:t>I</a:t>
            </a:r>
            <a:r>
              <a:rPr sz="2800" b="1" spc="-135" dirty="0">
                <a:latin typeface="Tahoma"/>
                <a:cs typeface="Tahoma"/>
              </a:rPr>
              <a:t>L</a:t>
            </a:r>
            <a:r>
              <a:rPr sz="2800" b="1" spc="-254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GRE</a:t>
            </a:r>
            <a:r>
              <a:rPr sz="2800" b="1" spc="-210" dirty="0">
                <a:latin typeface="Tahoma"/>
                <a:cs typeface="Tahoma"/>
              </a:rPr>
              <a:t> </a:t>
            </a:r>
            <a:r>
              <a:rPr sz="2800" b="1" spc="-220" dirty="0">
                <a:latin typeface="Tahoma"/>
                <a:cs typeface="Tahoma"/>
              </a:rPr>
              <a:t>BR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365" dirty="0">
                <a:latin typeface="Tahoma"/>
                <a:cs typeface="Tahoma"/>
              </a:rPr>
              <a:t>S</a:t>
            </a:r>
            <a:r>
              <a:rPr sz="2800" b="1" spc="-290" dirty="0">
                <a:latin typeface="Tahoma"/>
                <a:cs typeface="Tahoma"/>
              </a:rPr>
              <a:t>I</a:t>
            </a:r>
            <a:r>
              <a:rPr sz="2800" b="1" spc="-254" dirty="0">
                <a:latin typeface="Tahoma"/>
                <a:cs typeface="Tahoma"/>
              </a:rPr>
              <a:t>LEI</a:t>
            </a:r>
            <a:r>
              <a:rPr sz="2800" b="1" spc="-385" dirty="0">
                <a:latin typeface="Tahoma"/>
                <a:cs typeface="Tahoma"/>
              </a:rPr>
              <a:t>R</a:t>
            </a:r>
            <a:r>
              <a:rPr sz="2800" b="1" spc="-145" dirty="0">
                <a:latin typeface="Tahoma"/>
                <a:cs typeface="Tahoma"/>
              </a:rPr>
              <a:t>O;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45" dirty="0">
                <a:latin typeface="Tahoma"/>
                <a:cs typeface="Tahoma"/>
              </a:rPr>
              <a:t>“BR</a:t>
            </a:r>
            <a:r>
              <a:rPr sz="2800" b="1" spc="-170" dirty="0">
                <a:latin typeface="Tahoma"/>
                <a:cs typeface="Tahoma"/>
              </a:rPr>
              <a:t>A</a:t>
            </a:r>
            <a:r>
              <a:rPr sz="2800" b="1" spc="-365" dirty="0">
                <a:latin typeface="Tahoma"/>
                <a:cs typeface="Tahoma"/>
              </a:rPr>
              <a:t>S</a:t>
            </a:r>
            <a:r>
              <a:rPr sz="2800" b="1" spc="-290" dirty="0">
                <a:latin typeface="Tahoma"/>
                <a:cs typeface="Tahoma"/>
              </a:rPr>
              <a:t>I</a:t>
            </a:r>
            <a:r>
              <a:rPr sz="2800" b="1" spc="-105" dirty="0">
                <a:latin typeface="Tahoma"/>
                <a:cs typeface="Tahoma"/>
              </a:rPr>
              <a:t>L,</a:t>
            </a:r>
            <a:r>
              <a:rPr sz="2800" b="1" spc="-215" dirty="0">
                <a:latin typeface="Tahoma"/>
                <a:cs typeface="Tahoma"/>
              </a:rPr>
              <a:t> </a:t>
            </a:r>
            <a:r>
              <a:rPr sz="2800" b="1" spc="-175" dirty="0">
                <a:latin typeface="Tahoma"/>
                <a:cs typeface="Tahoma"/>
              </a:rPr>
              <a:t>A</a:t>
            </a:r>
            <a:r>
              <a:rPr sz="2800" b="1" spc="-229" dirty="0">
                <a:latin typeface="Tahoma"/>
                <a:cs typeface="Tahoma"/>
              </a:rPr>
              <a:t>M</a:t>
            </a:r>
            <a:r>
              <a:rPr sz="2800" b="1" spc="-110" dirty="0">
                <a:latin typeface="Tahoma"/>
                <a:cs typeface="Tahoma"/>
              </a:rPr>
              <a:t>E</a:t>
            </a:r>
            <a:r>
              <a:rPr sz="2800" b="1" spc="-265" dirty="0">
                <a:latin typeface="Tahoma"/>
                <a:cs typeface="Tahoma"/>
              </a:rPr>
              <a:t>-</a:t>
            </a:r>
            <a:r>
              <a:rPr sz="2800" b="1" spc="-95" dirty="0">
                <a:latin typeface="Tahoma"/>
                <a:cs typeface="Tahoma"/>
              </a:rPr>
              <a:t>O</a:t>
            </a:r>
            <a:r>
              <a:rPr sz="2800" b="1" spc="-235" dirty="0">
                <a:latin typeface="Tahoma"/>
                <a:cs typeface="Tahoma"/>
              </a:rPr>
              <a:t> </a:t>
            </a:r>
            <a:r>
              <a:rPr sz="2800" b="1" spc="-120" dirty="0">
                <a:latin typeface="Tahoma"/>
                <a:cs typeface="Tahoma"/>
              </a:rPr>
              <a:t>O</a:t>
            </a:r>
            <a:r>
              <a:rPr sz="2800" b="1" spc="-110" dirty="0">
                <a:latin typeface="Tahoma"/>
                <a:cs typeface="Tahoma"/>
              </a:rPr>
              <a:t>U</a:t>
            </a:r>
            <a:r>
              <a:rPr sz="2800" b="1" spc="-250" dirty="0">
                <a:latin typeface="Tahoma"/>
                <a:cs typeface="Tahoma"/>
              </a:rPr>
              <a:t> </a:t>
            </a:r>
            <a:r>
              <a:rPr sz="2800" b="1" spc="-155" dirty="0">
                <a:latin typeface="Tahoma"/>
                <a:cs typeface="Tahoma"/>
              </a:rPr>
              <a:t>D</a:t>
            </a:r>
            <a:r>
              <a:rPr sz="2800" b="1" spc="-114" dirty="0">
                <a:latin typeface="Tahoma"/>
                <a:cs typeface="Tahoma"/>
              </a:rPr>
              <a:t>E</a:t>
            </a:r>
            <a:r>
              <a:rPr sz="2800" b="1" spc="-295" dirty="0">
                <a:latin typeface="Tahoma"/>
                <a:cs typeface="Tahoma"/>
              </a:rPr>
              <a:t>IXE</a:t>
            </a:r>
            <a:r>
              <a:rPr sz="2800" b="1" spc="-265" dirty="0">
                <a:latin typeface="Tahoma"/>
                <a:cs typeface="Tahoma"/>
              </a:rPr>
              <a:t>-</a:t>
            </a:r>
            <a:r>
              <a:rPr sz="2800" b="1" spc="-10" dirty="0">
                <a:latin typeface="Tahoma"/>
                <a:cs typeface="Tahoma"/>
              </a:rPr>
              <a:t>O”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56854" y="1381466"/>
            <a:ext cx="3122676" cy="4712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15315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842772"/>
            <a:ext cx="1328166" cy="6469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901064"/>
            <a:ext cx="7468870" cy="748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40" dirty="0"/>
              <a:t>MEDICI</a:t>
            </a:r>
            <a:endParaRPr sz="2300" dirty="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400" spc="-30" dirty="0"/>
              <a:t>I</a:t>
            </a:r>
            <a:r>
              <a:rPr sz="2400" spc="-265" dirty="0"/>
              <a:t> </a:t>
            </a:r>
            <a:r>
              <a:rPr sz="2400" spc="-85" dirty="0"/>
              <a:t>P</a:t>
            </a:r>
            <a:r>
              <a:rPr sz="2400" spc="-50" dirty="0"/>
              <a:t>L</a:t>
            </a:r>
            <a:r>
              <a:rPr sz="2400" dirty="0"/>
              <a:t>AN</a:t>
            </a:r>
            <a:r>
              <a:rPr sz="2400" spc="5" dirty="0"/>
              <a:t>O</a:t>
            </a:r>
            <a:r>
              <a:rPr sz="2400" spc="-275" dirty="0"/>
              <a:t> </a:t>
            </a:r>
            <a:r>
              <a:rPr sz="2400" dirty="0"/>
              <a:t>N</a:t>
            </a:r>
            <a:r>
              <a:rPr sz="2400" spc="-50" dirty="0"/>
              <a:t>A</a:t>
            </a:r>
            <a:r>
              <a:rPr sz="2400" spc="45" dirty="0"/>
              <a:t>CION</a:t>
            </a:r>
            <a:r>
              <a:rPr sz="2400" spc="-114" dirty="0"/>
              <a:t>A</a:t>
            </a:r>
            <a:r>
              <a:rPr sz="2400" spc="-95" dirty="0"/>
              <a:t>L</a:t>
            </a:r>
            <a:r>
              <a:rPr sz="2400" spc="-254" dirty="0"/>
              <a:t> </a:t>
            </a:r>
            <a:r>
              <a:rPr sz="2400" spc="15" dirty="0"/>
              <a:t>DE</a:t>
            </a:r>
            <a:r>
              <a:rPr sz="2400" spc="-275" dirty="0"/>
              <a:t> </a:t>
            </a:r>
            <a:r>
              <a:rPr sz="2400" spc="15" dirty="0"/>
              <a:t>D</a:t>
            </a:r>
            <a:r>
              <a:rPr sz="2400" spc="20" dirty="0"/>
              <a:t>E</a:t>
            </a:r>
            <a:r>
              <a:rPr sz="2400" spc="30" dirty="0"/>
              <a:t>SEN</a:t>
            </a:r>
            <a:r>
              <a:rPr sz="2400" spc="-20" dirty="0"/>
              <a:t>V</a:t>
            </a:r>
            <a:r>
              <a:rPr sz="2400" dirty="0"/>
              <a:t>O</a:t>
            </a:r>
            <a:r>
              <a:rPr sz="2400" spc="-290" dirty="0"/>
              <a:t>L</a:t>
            </a:r>
            <a:r>
              <a:rPr sz="2400" spc="-55" dirty="0"/>
              <a:t>V</a:t>
            </a:r>
            <a:r>
              <a:rPr sz="2400" spc="-35" dirty="0"/>
              <a:t>IMEN</a:t>
            </a:r>
            <a:r>
              <a:rPr sz="2400" spc="-95" dirty="0"/>
              <a:t>T</a:t>
            </a:r>
            <a:r>
              <a:rPr sz="2400" dirty="0"/>
              <a:t>O</a:t>
            </a:r>
            <a:r>
              <a:rPr sz="2400" spc="-290" dirty="0"/>
              <a:t> </a:t>
            </a:r>
            <a:r>
              <a:rPr sz="2400" spc="-105" dirty="0"/>
              <a:t>(197</a:t>
            </a:r>
            <a:r>
              <a:rPr sz="2400" spc="-110" dirty="0"/>
              <a:t>0</a:t>
            </a:r>
            <a:r>
              <a:rPr sz="2400" spc="-170" dirty="0"/>
              <a:t>-</a:t>
            </a:r>
            <a:r>
              <a:rPr sz="2400" spc="-110" dirty="0"/>
              <a:t>1974)</a:t>
            </a: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1614041"/>
            <a:ext cx="8506968" cy="4796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196339"/>
            <a:ext cx="10114788" cy="13426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6948" y="1082039"/>
            <a:ext cx="2817495" cy="677545"/>
            <a:chOff x="726948" y="1082039"/>
            <a:chExt cx="2817495" cy="677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48" y="1082039"/>
              <a:ext cx="2067306" cy="6774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1155" y="1082039"/>
              <a:ext cx="494550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2596" y="1082039"/>
              <a:ext cx="106146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05357" y="1145794"/>
            <a:ext cx="2440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2841"/>
                </a:solidFill>
                <a:latin typeface="Trebuchet MS"/>
                <a:cs typeface="Trebuchet MS"/>
              </a:rPr>
              <a:t>GEISEL</a:t>
            </a:r>
            <a:r>
              <a:rPr sz="2400" b="1" spc="-285" dirty="0">
                <a:solidFill>
                  <a:srgbClr val="0D2841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0D2841"/>
                </a:solidFill>
                <a:latin typeface="Trebuchet MS"/>
                <a:cs typeface="Trebuchet MS"/>
              </a:rPr>
              <a:t>197</a:t>
            </a:r>
            <a:r>
              <a:rPr sz="2400" b="1" spc="-130" dirty="0">
                <a:solidFill>
                  <a:srgbClr val="0D2841"/>
                </a:solidFill>
                <a:latin typeface="Trebuchet MS"/>
                <a:cs typeface="Trebuchet MS"/>
              </a:rPr>
              <a:t>4</a:t>
            </a:r>
            <a:r>
              <a:rPr sz="2400" b="1" spc="-170" dirty="0">
                <a:solidFill>
                  <a:srgbClr val="0D2841"/>
                </a:solidFill>
                <a:latin typeface="Trebuchet MS"/>
                <a:cs typeface="Trebuchet MS"/>
              </a:rPr>
              <a:t>-</a:t>
            </a:r>
            <a:r>
              <a:rPr sz="2400" b="1" spc="-120" dirty="0">
                <a:solidFill>
                  <a:srgbClr val="0D2841"/>
                </a:solidFill>
                <a:latin typeface="Trebuchet MS"/>
                <a:cs typeface="Trebuchet MS"/>
              </a:rPr>
              <a:t>1979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44184" y="931176"/>
            <a:ext cx="5598795" cy="5434330"/>
            <a:chOff x="6044184" y="931176"/>
            <a:chExt cx="5598795" cy="54343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4184" y="931176"/>
              <a:ext cx="5598414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4184" y="1232928"/>
              <a:ext cx="2535173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4184" y="1661172"/>
              <a:ext cx="4321302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4184" y="2089416"/>
              <a:ext cx="5415534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4184" y="2391168"/>
              <a:ext cx="2711958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4184" y="2820936"/>
              <a:ext cx="2207514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1384" y="3185172"/>
              <a:ext cx="5077206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1384" y="3486924"/>
              <a:ext cx="1696973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1384" y="3852684"/>
              <a:ext cx="4210050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01384" y="4154436"/>
              <a:ext cx="1454658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01384" y="4520196"/>
              <a:ext cx="4423410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1384" y="4821948"/>
              <a:ext cx="5078729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1384" y="5123687"/>
              <a:ext cx="1497330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44184" y="5551931"/>
              <a:ext cx="3818382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57004" y="5551931"/>
              <a:ext cx="383273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34728" y="5551931"/>
              <a:ext cx="1873757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44184" y="5853683"/>
              <a:ext cx="2628138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175628" y="950808"/>
            <a:ext cx="5270500" cy="52508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b="1" spc="-105" dirty="0">
                <a:latin typeface="Tahoma"/>
                <a:cs typeface="Tahoma"/>
              </a:rPr>
              <a:t>PROMESSA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DE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RETORNO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DEMOCRACIA:</a:t>
            </a:r>
            <a:r>
              <a:rPr sz="1800" b="1" spc="-27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“LENTA,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b="1" spc="-100" dirty="0">
                <a:latin typeface="Tahoma"/>
                <a:cs typeface="Tahoma"/>
              </a:rPr>
              <a:t>GRAD</a:t>
            </a:r>
            <a:r>
              <a:rPr sz="1800" b="1" spc="-150" dirty="0">
                <a:latin typeface="Tahoma"/>
                <a:cs typeface="Tahoma"/>
              </a:rPr>
              <a:t>U</a:t>
            </a:r>
            <a:r>
              <a:rPr sz="1800" b="1" spc="-130" dirty="0">
                <a:latin typeface="Tahoma"/>
                <a:cs typeface="Tahoma"/>
              </a:rPr>
              <a:t>A</a:t>
            </a:r>
            <a:r>
              <a:rPr sz="1800" b="1" spc="-105" dirty="0">
                <a:latin typeface="Tahoma"/>
                <a:cs typeface="Tahoma"/>
              </a:rPr>
              <a:t>L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S</a:t>
            </a: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GU</a:t>
            </a:r>
            <a:r>
              <a:rPr sz="1800" b="1" spc="-105" dirty="0">
                <a:latin typeface="Tahoma"/>
                <a:cs typeface="Tahoma"/>
              </a:rPr>
              <a:t>R</a:t>
            </a:r>
            <a:r>
              <a:rPr sz="1800" b="1" spc="-229" dirty="0">
                <a:latin typeface="Tahoma"/>
                <a:cs typeface="Tahoma"/>
              </a:rPr>
              <a:t>A</a:t>
            </a:r>
            <a:r>
              <a:rPr sz="1800" b="1" spc="55" dirty="0">
                <a:latin typeface="Tahoma"/>
                <a:cs typeface="Tahoma"/>
              </a:rPr>
              <a:t>”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b="1" spc="-120" dirty="0">
                <a:latin typeface="Tahoma"/>
                <a:cs typeface="Tahoma"/>
              </a:rPr>
              <a:t>CRISE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MERCADO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INTERNACIONAL;</a:t>
            </a:r>
            <a:endParaRPr sz="1800">
              <a:latin typeface="Tahoma"/>
              <a:cs typeface="Tahoma"/>
            </a:endParaRPr>
          </a:p>
          <a:p>
            <a:pPr marL="12700" marR="185420">
              <a:lnSpc>
                <a:spcPct val="110000"/>
              </a:lnSpc>
              <a:spcBef>
                <a:spcPts val="1000"/>
              </a:spcBef>
            </a:pPr>
            <a:r>
              <a:rPr sz="1800" b="1" spc="-180" dirty="0">
                <a:latin typeface="Tahoma"/>
                <a:cs typeface="Tahoma"/>
              </a:rPr>
              <a:t>LEI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FALCÃO: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RESUMO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50" dirty="0">
                <a:latin typeface="Tahoma"/>
                <a:cs typeface="Tahoma"/>
              </a:rPr>
              <a:t>PERFIL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CANDIDATO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NA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RÁDIO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TE</a:t>
            </a:r>
            <a:r>
              <a:rPr sz="1800" b="1" spc="-120" dirty="0">
                <a:latin typeface="Tahoma"/>
                <a:cs typeface="Tahoma"/>
              </a:rPr>
              <a:t>L</a:t>
            </a:r>
            <a:r>
              <a:rPr sz="1800" b="1" spc="-95" dirty="0">
                <a:latin typeface="Tahoma"/>
                <a:cs typeface="Tahoma"/>
              </a:rPr>
              <a:t>EV</a:t>
            </a:r>
            <a:r>
              <a:rPr sz="1800" b="1" spc="-165" dirty="0">
                <a:latin typeface="Tahoma"/>
                <a:cs typeface="Tahoma"/>
              </a:rPr>
              <a:t>IS</a:t>
            </a:r>
            <a:r>
              <a:rPr sz="1800" b="1" spc="-235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b="1" spc="-180" dirty="0">
                <a:latin typeface="Tahoma"/>
                <a:cs typeface="Tahoma"/>
              </a:rPr>
              <a:t>P</a:t>
            </a:r>
            <a:r>
              <a:rPr sz="1800" b="1" spc="-160" dirty="0">
                <a:latin typeface="Tahoma"/>
                <a:cs typeface="Tahoma"/>
              </a:rPr>
              <a:t>A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95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T</a:t>
            </a:r>
            <a:r>
              <a:rPr sz="1800" b="1" spc="-135" dirty="0">
                <a:latin typeface="Tahoma"/>
                <a:cs typeface="Tahoma"/>
              </a:rPr>
              <a:t>E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ABRIL:</a:t>
            </a:r>
            <a:endParaRPr sz="1800">
              <a:latin typeface="Tahoma"/>
              <a:cs typeface="Tahoma"/>
            </a:endParaRPr>
          </a:p>
          <a:p>
            <a:pPr marL="469900" marR="66675">
              <a:lnSpc>
                <a:spcPct val="110000"/>
              </a:lnSpc>
              <a:spcBef>
                <a:spcPts val="490"/>
              </a:spcBef>
            </a:pPr>
            <a:r>
              <a:rPr sz="1800" b="1" spc="-100" dirty="0">
                <a:latin typeface="Tahoma"/>
                <a:cs typeface="Tahoma"/>
              </a:rPr>
              <a:t>MANUTENÇÃO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DE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ELEIÇÕES</a:t>
            </a:r>
            <a:r>
              <a:rPr sz="1800" b="1" spc="-150" dirty="0">
                <a:latin typeface="Tahoma"/>
                <a:cs typeface="Tahoma"/>
              </a:rPr>
              <a:t> </a:t>
            </a:r>
            <a:r>
              <a:rPr sz="1800" b="1" spc="-180" dirty="0">
                <a:latin typeface="Tahoma"/>
                <a:cs typeface="Tahoma"/>
              </a:rPr>
              <a:t>INDIRETAS </a:t>
            </a:r>
            <a:r>
              <a:rPr sz="1800" b="1" spc="-150" dirty="0">
                <a:latin typeface="Tahoma"/>
                <a:cs typeface="Tahoma"/>
              </a:rPr>
              <a:t>PARA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PRESIDENTE;</a:t>
            </a:r>
            <a:endParaRPr sz="18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800" b="1" spc="-240" dirty="0">
                <a:latin typeface="Tahoma"/>
                <a:cs typeface="Tahoma"/>
              </a:rPr>
              <a:t>1/</a:t>
            </a:r>
            <a:r>
              <a:rPr sz="1800" b="1" spc="-245" dirty="0">
                <a:latin typeface="Tahoma"/>
                <a:cs typeface="Tahoma"/>
              </a:rPr>
              <a:t>3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SE</a:t>
            </a:r>
            <a:r>
              <a:rPr sz="1800" b="1" spc="-100" dirty="0">
                <a:latin typeface="Tahoma"/>
                <a:cs typeface="Tahoma"/>
              </a:rPr>
              <a:t>N</a:t>
            </a:r>
            <a:r>
              <a:rPr sz="1800" b="1" spc="-95" dirty="0">
                <a:latin typeface="Tahoma"/>
                <a:cs typeface="Tahoma"/>
              </a:rPr>
              <a:t>ADO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ERA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I</a:t>
            </a:r>
            <a:r>
              <a:rPr sz="1800" b="1" spc="-275" dirty="0">
                <a:latin typeface="Tahoma"/>
                <a:cs typeface="Tahoma"/>
              </a:rPr>
              <a:t>N</a:t>
            </a:r>
            <a:r>
              <a:rPr sz="1800" b="1" spc="-125" dirty="0">
                <a:latin typeface="Tahoma"/>
                <a:cs typeface="Tahoma"/>
              </a:rPr>
              <a:t>DI</a:t>
            </a:r>
            <a:r>
              <a:rPr sz="1800" b="1" spc="-145" dirty="0">
                <a:latin typeface="Tahoma"/>
                <a:cs typeface="Tahoma"/>
              </a:rPr>
              <a:t>C</a:t>
            </a:r>
            <a:r>
              <a:rPr sz="1800" b="1" spc="-95" dirty="0">
                <a:latin typeface="Tahoma"/>
                <a:cs typeface="Tahoma"/>
              </a:rPr>
              <a:t>ADO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PE</a:t>
            </a:r>
            <a:r>
              <a:rPr sz="1800" b="1" spc="-125" dirty="0">
                <a:latin typeface="Tahoma"/>
                <a:cs typeface="Tahoma"/>
              </a:rPr>
              <a:t>L</a:t>
            </a:r>
            <a:r>
              <a:rPr sz="1800" b="1" spc="-60" dirty="0">
                <a:latin typeface="Tahoma"/>
                <a:cs typeface="Tahoma"/>
              </a:rPr>
              <a:t>O</a:t>
            </a:r>
            <a:endParaRPr sz="18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r>
              <a:rPr sz="1800" b="1" spc="-95" dirty="0">
                <a:latin typeface="Tahoma"/>
                <a:cs typeface="Tahoma"/>
              </a:rPr>
              <a:t>GOVERNO;</a:t>
            </a:r>
            <a:endParaRPr sz="1800">
              <a:latin typeface="Tahoma"/>
              <a:cs typeface="Tahoma"/>
            </a:endParaRPr>
          </a:p>
          <a:p>
            <a:pPr marL="469900" marR="64769">
              <a:lnSpc>
                <a:spcPct val="110000"/>
              </a:lnSpc>
              <a:spcBef>
                <a:spcPts val="505"/>
              </a:spcBef>
            </a:pPr>
            <a:r>
              <a:rPr sz="1800" b="1" spc="-200" dirty="0">
                <a:latin typeface="Tahoma"/>
                <a:cs typeface="Tahoma"/>
              </a:rPr>
              <a:t>DIMI</a:t>
            </a:r>
            <a:r>
              <a:rPr sz="1800" b="1" spc="-240" dirty="0">
                <a:latin typeface="Tahoma"/>
                <a:cs typeface="Tahoma"/>
              </a:rPr>
              <a:t>N</a:t>
            </a:r>
            <a:r>
              <a:rPr sz="1800" b="1" spc="-260" dirty="0">
                <a:latin typeface="Tahoma"/>
                <a:cs typeface="Tahoma"/>
              </a:rPr>
              <a:t>U</a:t>
            </a:r>
            <a:r>
              <a:rPr sz="1800" b="1" spc="-180" dirty="0">
                <a:latin typeface="Tahoma"/>
                <a:cs typeface="Tahoma"/>
              </a:rPr>
              <a:t>I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D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REPRESE</a:t>
            </a:r>
            <a:r>
              <a:rPr sz="1800" b="1" spc="-160" dirty="0">
                <a:latin typeface="Tahoma"/>
                <a:cs typeface="Tahoma"/>
              </a:rPr>
              <a:t>N</a:t>
            </a:r>
            <a:r>
              <a:rPr sz="1800" b="1" spc="-215" dirty="0">
                <a:latin typeface="Tahoma"/>
                <a:cs typeface="Tahoma"/>
              </a:rPr>
              <a:t>T</a:t>
            </a:r>
            <a:r>
              <a:rPr sz="1800" b="1" spc="-160" dirty="0">
                <a:latin typeface="Tahoma"/>
                <a:cs typeface="Tahoma"/>
              </a:rPr>
              <a:t>A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D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45" dirty="0">
                <a:latin typeface="Tahoma"/>
                <a:cs typeface="Tahoma"/>
              </a:rPr>
              <a:t>S  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S</a:t>
            </a:r>
            <a:r>
              <a:rPr sz="1800" b="1" spc="-280" dirty="0">
                <a:latin typeface="Tahoma"/>
                <a:cs typeface="Tahoma"/>
              </a:rPr>
              <a:t>T</a:t>
            </a:r>
            <a:r>
              <a:rPr sz="1800" b="1" spc="-95" dirty="0">
                <a:latin typeface="Tahoma"/>
                <a:cs typeface="Tahoma"/>
              </a:rPr>
              <a:t>ADO</a:t>
            </a:r>
            <a:r>
              <a:rPr sz="1800" b="1" spc="-75" dirty="0">
                <a:latin typeface="Tahoma"/>
                <a:cs typeface="Tahoma"/>
              </a:rPr>
              <a:t>S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MAIS </a:t>
            </a:r>
            <a:r>
              <a:rPr sz="1800" b="1" spc="-90" dirty="0">
                <a:latin typeface="Tahoma"/>
                <a:cs typeface="Tahoma"/>
              </a:rPr>
              <a:t>PO</a:t>
            </a:r>
            <a:r>
              <a:rPr sz="1800" b="1" spc="-80" dirty="0">
                <a:latin typeface="Tahoma"/>
                <a:cs typeface="Tahoma"/>
              </a:rPr>
              <a:t>P</a:t>
            </a:r>
            <a:r>
              <a:rPr sz="1800" b="1" spc="-110" dirty="0">
                <a:latin typeface="Tahoma"/>
                <a:cs typeface="Tahoma"/>
              </a:rPr>
              <a:t>U</a:t>
            </a:r>
            <a:r>
              <a:rPr sz="1800" b="1" spc="-125" dirty="0">
                <a:latin typeface="Tahoma"/>
                <a:cs typeface="Tahoma"/>
              </a:rPr>
              <a:t>L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SOS</a:t>
            </a:r>
            <a:r>
              <a:rPr sz="1800" b="1" spc="-21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NO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70" dirty="0">
                <a:latin typeface="Tahoma"/>
                <a:cs typeface="Tahoma"/>
              </a:rPr>
              <a:t>NGRESSO  </a:t>
            </a:r>
            <a:r>
              <a:rPr sz="1800" b="1" spc="-105" dirty="0">
                <a:latin typeface="Tahoma"/>
                <a:cs typeface="Tahoma"/>
              </a:rPr>
              <a:t>NACIONAL.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b="1" spc="-105" dirty="0">
                <a:latin typeface="Tahoma"/>
                <a:cs typeface="Tahoma"/>
              </a:rPr>
              <a:t>OUT</a:t>
            </a:r>
            <a:r>
              <a:rPr sz="1800" b="1" spc="-114" dirty="0">
                <a:latin typeface="Tahoma"/>
                <a:cs typeface="Tahoma"/>
              </a:rPr>
              <a:t>U</a:t>
            </a:r>
            <a:r>
              <a:rPr sz="1800" b="1" spc="-145" dirty="0">
                <a:latin typeface="Tahoma"/>
                <a:cs typeface="Tahoma"/>
              </a:rPr>
              <a:t>B</a:t>
            </a:r>
            <a:r>
              <a:rPr sz="1800" b="1" spc="-190" dirty="0">
                <a:latin typeface="Tahoma"/>
                <a:cs typeface="Tahoma"/>
              </a:rPr>
              <a:t>R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90" dirty="0">
                <a:latin typeface="Tahoma"/>
                <a:cs typeface="Tahoma"/>
              </a:rPr>
              <a:t>197</a:t>
            </a:r>
            <a:r>
              <a:rPr sz="1800" b="1" spc="-185" dirty="0">
                <a:latin typeface="Tahoma"/>
                <a:cs typeface="Tahoma"/>
              </a:rPr>
              <a:t>8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RE</a:t>
            </a:r>
            <a:r>
              <a:rPr sz="1800" b="1" spc="-155" dirty="0">
                <a:latin typeface="Tahoma"/>
                <a:cs typeface="Tahoma"/>
              </a:rPr>
              <a:t>V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75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U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275" dirty="0">
                <a:latin typeface="Tahoma"/>
                <a:cs typeface="Tahoma"/>
              </a:rPr>
              <a:t>A</a:t>
            </a:r>
            <a:r>
              <a:rPr sz="1800" b="1" spc="-190" dirty="0">
                <a:latin typeface="Tahoma"/>
                <a:cs typeface="Tahoma"/>
              </a:rPr>
              <a:t>I</a:t>
            </a:r>
            <a:r>
              <a:rPr sz="1800" b="1" spc="-170" dirty="0">
                <a:latin typeface="Tahoma"/>
                <a:cs typeface="Tahoma"/>
              </a:rPr>
              <a:t>-</a:t>
            </a:r>
            <a:r>
              <a:rPr sz="1800" b="1" spc="-185" dirty="0">
                <a:latin typeface="Tahoma"/>
                <a:cs typeface="Tahoma"/>
              </a:rPr>
              <a:t>5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DE</a:t>
            </a:r>
            <a:r>
              <a:rPr sz="1800" b="1" spc="-125" dirty="0">
                <a:latin typeface="Tahoma"/>
                <a:cs typeface="Tahoma"/>
              </a:rPr>
              <a:t>M</a:t>
            </a:r>
            <a:r>
              <a:rPr sz="1800" b="1" spc="-180" dirty="0">
                <a:latin typeface="Tahoma"/>
                <a:cs typeface="Tahoma"/>
              </a:rPr>
              <a:t>AIS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spc="-204" dirty="0">
                <a:latin typeface="Tahoma"/>
                <a:cs typeface="Tahoma"/>
              </a:rPr>
              <a:t>A</a:t>
            </a:r>
            <a:r>
              <a:rPr sz="1800" b="1" spc="-229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I</a:t>
            </a:r>
            <a:r>
              <a:rPr sz="1800" b="1" spc="-275" dirty="0">
                <a:latin typeface="Tahoma"/>
                <a:cs typeface="Tahoma"/>
              </a:rPr>
              <a:t>N</a:t>
            </a:r>
            <a:r>
              <a:rPr sz="1800" b="1" spc="-90" dirty="0">
                <a:latin typeface="Tahoma"/>
                <a:cs typeface="Tahoma"/>
              </a:rPr>
              <a:t>S</a:t>
            </a:r>
            <a:r>
              <a:rPr sz="1800" b="1" spc="-165" dirty="0">
                <a:latin typeface="Tahoma"/>
                <a:cs typeface="Tahoma"/>
              </a:rPr>
              <a:t>TITUCIONAIS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6008" y="2116835"/>
            <a:ext cx="3852545" cy="33588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717" y="1087373"/>
            <a:ext cx="754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I</a:t>
            </a:r>
            <a:r>
              <a:rPr sz="2400" spc="-30" dirty="0"/>
              <a:t>I</a:t>
            </a:r>
            <a:r>
              <a:rPr sz="2400" spc="-270" dirty="0"/>
              <a:t> </a:t>
            </a:r>
            <a:r>
              <a:rPr sz="2400" spc="-85" dirty="0"/>
              <a:t>P</a:t>
            </a:r>
            <a:r>
              <a:rPr sz="2400" spc="-45" dirty="0"/>
              <a:t>L</a:t>
            </a:r>
            <a:r>
              <a:rPr sz="2400" dirty="0"/>
              <a:t>AN</a:t>
            </a:r>
            <a:r>
              <a:rPr sz="2400" spc="5" dirty="0"/>
              <a:t>O</a:t>
            </a:r>
            <a:r>
              <a:rPr sz="2400" spc="-275" dirty="0"/>
              <a:t> </a:t>
            </a:r>
            <a:r>
              <a:rPr sz="2400" dirty="0"/>
              <a:t>N</a:t>
            </a:r>
            <a:r>
              <a:rPr sz="2400" spc="-50" dirty="0"/>
              <a:t>A</a:t>
            </a:r>
            <a:r>
              <a:rPr sz="2400" spc="45" dirty="0"/>
              <a:t>CION</a:t>
            </a:r>
            <a:r>
              <a:rPr sz="2400" spc="-114" dirty="0"/>
              <a:t>A</a:t>
            </a:r>
            <a:r>
              <a:rPr sz="2400" spc="-95" dirty="0"/>
              <a:t>L</a:t>
            </a:r>
            <a:r>
              <a:rPr sz="2400" spc="-254" dirty="0"/>
              <a:t> </a:t>
            </a:r>
            <a:r>
              <a:rPr sz="2400" spc="15" dirty="0"/>
              <a:t>DE</a:t>
            </a:r>
            <a:r>
              <a:rPr sz="2400" spc="-275" dirty="0"/>
              <a:t> </a:t>
            </a:r>
            <a:r>
              <a:rPr sz="2400" spc="15" dirty="0"/>
              <a:t>D</a:t>
            </a:r>
            <a:r>
              <a:rPr sz="2400" spc="20" dirty="0"/>
              <a:t>E</a:t>
            </a:r>
            <a:r>
              <a:rPr sz="2400" spc="30" dirty="0"/>
              <a:t>SEN</a:t>
            </a:r>
            <a:r>
              <a:rPr sz="2400" spc="-20" dirty="0"/>
              <a:t>V</a:t>
            </a:r>
            <a:r>
              <a:rPr sz="2400" dirty="0"/>
              <a:t>O</a:t>
            </a:r>
            <a:r>
              <a:rPr sz="2400" spc="-290" dirty="0"/>
              <a:t>L</a:t>
            </a:r>
            <a:r>
              <a:rPr sz="2400" spc="-55" dirty="0"/>
              <a:t>V</a:t>
            </a:r>
            <a:r>
              <a:rPr sz="2400" spc="-35" dirty="0"/>
              <a:t>IMEN</a:t>
            </a:r>
            <a:r>
              <a:rPr sz="2400" spc="-95" dirty="0"/>
              <a:t>T</a:t>
            </a:r>
            <a:r>
              <a:rPr sz="2400" dirty="0"/>
              <a:t>O</a:t>
            </a:r>
            <a:r>
              <a:rPr sz="2400" spc="-290" dirty="0"/>
              <a:t> </a:t>
            </a:r>
            <a:r>
              <a:rPr sz="2400" spc="-105" dirty="0"/>
              <a:t>(197</a:t>
            </a:r>
            <a:r>
              <a:rPr sz="2400" spc="-110" dirty="0"/>
              <a:t>5</a:t>
            </a:r>
            <a:r>
              <a:rPr sz="2400" spc="-170" dirty="0"/>
              <a:t>-</a:t>
            </a:r>
            <a:r>
              <a:rPr sz="2400" spc="-110" dirty="0"/>
              <a:t>1979)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37717" y="1812416"/>
            <a:ext cx="9931400" cy="21628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spc="-114" dirty="0">
                <a:latin typeface="Tahoma"/>
                <a:cs typeface="Tahoma"/>
              </a:rPr>
              <a:t>EXPANSÃO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DA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INDÚTRIA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DE</a:t>
            </a:r>
            <a:r>
              <a:rPr sz="1800" b="1" spc="-15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BENS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DE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PRODUÇÃO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(MÁǪUINAS,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EǪUIPAMENTOS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PESADOS,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AÇO,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COBRE,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ENERGIA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ELÉTRICA;</a:t>
            </a:r>
            <a:endParaRPr sz="18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254"/>
              </a:spcBef>
            </a:pPr>
            <a:r>
              <a:rPr sz="1800" b="1" spc="-170" dirty="0">
                <a:latin typeface="Tahoma"/>
                <a:cs typeface="Tahoma"/>
              </a:rPr>
              <a:t>INICIOU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CONSTRUÇÃO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DA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45" dirty="0">
                <a:latin typeface="Tahoma"/>
                <a:cs typeface="Tahoma"/>
              </a:rPr>
              <a:t>USINA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45" dirty="0">
                <a:latin typeface="Tahoma"/>
                <a:cs typeface="Tahoma"/>
              </a:rPr>
              <a:t>HIDRELÉTRICA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DE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TUCURUÍ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200" dirty="0">
                <a:latin typeface="Tahoma"/>
                <a:cs typeface="Tahoma"/>
              </a:rPr>
              <a:t>ITAIPU;</a:t>
            </a:r>
            <a:endParaRPr sz="18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sz="1800" b="1" spc="-140" dirty="0">
                <a:latin typeface="Tahoma"/>
                <a:cs typeface="Tahoma"/>
              </a:rPr>
              <a:t>DIVERSIFICAÇÃO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DA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200" dirty="0">
                <a:latin typeface="Tahoma"/>
                <a:cs typeface="Tahoma"/>
              </a:rPr>
              <a:t>MATRIZ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ENERGÉTICA:</a:t>
            </a:r>
            <a:endParaRPr sz="1800">
              <a:latin typeface="Tahoma"/>
              <a:cs typeface="Tahoma"/>
            </a:endParaRPr>
          </a:p>
          <a:p>
            <a:pPr marL="927100" marR="2473325">
              <a:lnSpc>
                <a:spcPct val="112799"/>
              </a:lnSpc>
              <a:spcBef>
                <a:spcPts val="10"/>
              </a:spcBef>
            </a:pPr>
            <a:r>
              <a:rPr sz="1800" b="1" spc="-120" dirty="0">
                <a:latin typeface="Tahoma"/>
                <a:cs typeface="Tahoma"/>
              </a:rPr>
              <a:t>PROGRAMA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NACIONAL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ÁLCOOL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320" dirty="0">
                <a:latin typeface="Tahoma"/>
                <a:cs typeface="Tahoma"/>
              </a:rPr>
              <a:t>–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PROÁLCOOL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235" dirty="0">
                <a:latin typeface="Tahoma"/>
                <a:cs typeface="Tahoma"/>
              </a:rPr>
              <a:t>(14/11/1975)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P</a:t>
            </a:r>
            <a:r>
              <a:rPr sz="1800" b="1" spc="-175" dirty="0">
                <a:latin typeface="Tahoma"/>
                <a:cs typeface="Tahoma"/>
              </a:rPr>
              <a:t>R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20" dirty="0">
                <a:latin typeface="Tahoma"/>
                <a:cs typeface="Tahoma"/>
              </a:rPr>
              <a:t>GRAMA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N</a:t>
            </a:r>
            <a:r>
              <a:rPr sz="1800" b="1" spc="-95" dirty="0">
                <a:latin typeface="Tahoma"/>
                <a:cs typeface="Tahoma"/>
              </a:rPr>
              <a:t>U</a:t>
            </a:r>
            <a:r>
              <a:rPr sz="1800" b="1" spc="-80" dirty="0">
                <a:latin typeface="Tahoma"/>
                <a:cs typeface="Tahoma"/>
              </a:rPr>
              <a:t>CLEAR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BRASI</a:t>
            </a:r>
            <a:r>
              <a:rPr sz="1800" b="1" spc="-140" dirty="0">
                <a:latin typeface="Tahoma"/>
                <a:cs typeface="Tahoma"/>
              </a:rPr>
              <a:t>L</a:t>
            </a:r>
            <a:r>
              <a:rPr sz="1800" b="1" spc="-185" dirty="0">
                <a:latin typeface="Tahoma"/>
                <a:cs typeface="Tahoma"/>
              </a:rPr>
              <a:t>EI</a:t>
            </a:r>
            <a:r>
              <a:rPr sz="1800" b="1" spc="-275" dirty="0">
                <a:latin typeface="Tahoma"/>
                <a:cs typeface="Tahoma"/>
              </a:rPr>
              <a:t>R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220" dirty="0">
                <a:latin typeface="Tahoma"/>
                <a:cs typeface="Tahoma"/>
              </a:rPr>
              <a:t>(1975)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P</a:t>
            </a:r>
            <a:r>
              <a:rPr sz="1800" b="1" spc="-65" dirty="0">
                <a:latin typeface="Tahoma"/>
                <a:cs typeface="Tahoma"/>
              </a:rPr>
              <a:t>L</a:t>
            </a:r>
            <a:r>
              <a:rPr sz="1800" b="1" spc="-95" dirty="0">
                <a:latin typeface="Tahoma"/>
                <a:cs typeface="Tahoma"/>
              </a:rPr>
              <a:t>ANO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F</a:t>
            </a:r>
            <a:r>
              <a:rPr sz="1800" b="1" spc="-150" dirty="0">
                <a:latin typeface="Tahoma"/>
                <a:cs typeface="Tahoma"/>
              </a:rPr>
              <a:t>R</a:t>
            </a:r>
            <a:r>
              <a:rPr sz="1800" b="1" spc="-180" dirty="0">
                <a:latin typeface="Tahoma"/>
                <a:cs typeface="Tahoma"/>
              </a:rPr>
              <a:t>A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90" dirty="0">
                <a:latin typeface="Tahoma"/>
                <a:cs typeface="Tahoma"/>
              </a:rPr>
              <a:t>AS</a:t>
            </a:r>
            <a:r>
              <a:rPr sz="1800" b="1" spc="-75" dirty="0">
                <a:latin typeface="Tahoma"/>
                <a:cs typeface="Tahoma"/>
              </a:rPr>
              <a:t>S</a:t>
            </a:r>
            <a:r>
              <a:rPr sz="1800" b="1" spc="-120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8" y="854976"/>
              <a:ext cx="2155698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3264" y="854976"/>
              <a:ext cx="368045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48" y="854976"/>
              <a:ext cx="793241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4293" y="501783"/>
            <a:ext cx="5885815" cy="6997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800" b="1" spc="-90" dirty="0">
                <a:latin typeface="Tahoma"/>
                <a:cs typeface="Tahoma"/>
              </a:rPr>
              <a:t>F</a:t>
            </a:r>
            <a:r>
              <a:rPr sz="1800" b="1" spc="-145" dirty="0">
                <a:latin typeface="Tahoma"/>
                <a:cs typeface="Tahoma"/>
              </a:rPr>
              <a:t>IG</a:t>
            </a:r>
            <a:r>
              <a:rPr sz="1800" b="1" spc="-185" dirty="0">
                <a:latin typeface="Tahoma"/>
                <a:cs typeface="Tahoma"/>
              </a:rPr>
              <a:t>U</a:t>
            </a:r>
            <a:r>
              <a:rPr sz="1800" b="1" spc="-170" dirty="0">
                <a:latin typeface="Tahoma"/>
                <a:cs typeface="Tahoma"/>
              </a:rPr>
              <a:t>EIR</a:t>
            </a:r>
            <a:r>
              <a:rPr sz="1800" b="1" spc="-175" dirty="0">
                <a:latin typeface="Tahoma"/>
                <a:cs typeface="Tahoma"/>
              </a:rPr>
              <a:t>E</a:t>
            </a:r>
            <a:r>
              <a:rPr sz="1800" b="1" spc="-8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95" dirty="0">
                <a:latin typeface="Tahoma"/>
                <a:cs typeface="Tahoma"/>
              </a:rPr>
              <a:t>1</a:t>
            </a:r>
            <a:r>
              <a:rPr sz="1800" b="1" spc="-190" dirty="0">
                <a:latin typeface="Tahoma"/>
                <a:cs typeface="Tahoma"/>
              </a:rPr>
              <a:t>97</a:t>
            </a:r>
            <a:r>
              <a:rPr sz="1800" b="1" spc="-195" dirty="0">
                <a:latin typeface="Tahoma"/>
                <a:cs typeface="Tahoma"/>
              </a:rPr>
              <a:t>9</a:t>
            </a:r>
            <a:r>
              <a:rPr sz="1800" b="1" spc="-290" dirty="0">
                <a:latin typeface="Tahoma"/>
                <a:cs typeface="Tahoma"/>
              </a:rPr>
              <a:t>-</a:t>
            </a:r>
            <a:r>
              <a:rPr sz="1800" b="1" spc="-190" dirty="0">
                <a:latin typeface="Tahoma"/>
                <a:cs typeface="Tahoma"/>
              </a:rPr>
              <a:t>1985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4276" y="1923300"/>
            <a:ext cx="5389880" cy="3678554"/>
            <a:chOff x="684276" y="1923300"/>
            <a:chExt cx="5389880" cy="367855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76" y="1923300"/>
              <a:ext cx="4572762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276" y="2296680"/>
              <a:ext cx="1907286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476" y="2607576"/>
              <a:ext cx="3510534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476" y="2854464"/>
              <a:ext cx="4857750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1476" y="3101352"/>
              <a:ext cx="1637538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20" y="3485387"/>
              <a:ext cx="467118" cy="477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632" y="3474732"/>
              <a:ext cx="3326129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20" y="3858767"/>
              <a:ext cx="467118" cy="4777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632" y="3848112"/>
              <a:ext cx="1925574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5643" y="3848112"/>
              <a:ext cx="383273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0611" y="3848112"/>
              <a:ext cx="1155953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20" y="4233672"/>
              <a:ext cx="467118" cy="4777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632" y="4223016"/>
              <a:ext cx="1194054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4123" y="4223016"/>
              <a:ext cx="383273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31848" y="4223016"/>
              <a:ext cx="595122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20" y="4607051"/>
              <a:ext cx="467118" cy="4777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5632" y="4596396"/>
              <a:ext cx="5208270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4276" y="4843284"/>
              <a:ext cx="4997958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76672" y="4843284"/>
              <a:ext cx="410705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4276" y="5090159"/>
              <a:ext cx="861822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15746" y="1870080"/>
            <a:ext cx="5062220" cy="356742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b="1" spc="-130" dirty="0">
                <a:latin typeface="Tahoma"/>
                <a:cs typeface="Tahoma"/>
              </a:rPr>
              <a:t>P</a:t>
            </a:r>
            <a:r>
              <a:rPr sz="1800" b="1" spc="-175" dirty="0">
                <a:latin typeface="Tahoma"/>
                <a:cs typeface="Tahoma"/>
              </a:rPr>
              <a:t>R</a:t>
            </a:r>
            <a:r>
              <a:rPr sz="1800" b="1" spc="-90" dirty="0">
                <a:latin typeface="Tahoma"/>
                <a:cs typeface="Tahoma"/>
              </a:rPr>
              <a:t>OMESS</a:t>
            </a:r>
            <a:r>
              <a:rPr sz="1800" b="1" spc="-85" dirty="0">
                <a:latin typeface="Tahoma"/>
                <a:cs typeface="Tahoma"/>
              </a:rPr>
              <a:t>A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C</a:t>
            </a:r>
            <a:r>
              <a:rPr sz="1800" b="1" spc="-155" dirty="0">
                <a:latin typeface="Tahoma"/>
                <a:cs typeface="Tahoma"/>
              </a:rPr>
              <a:t>ONTI</a:t>
            </a:r>
            <a:r>
              <a:rPr sz="1800" b="1" spc="-190" dirty="0">
                <a:latin typeface="Tahoma"/>
                <a:cs typeface="Tahoma"/>
              </a:rPr>
              <a:t>N</a:t>
            </a:r>
            <a:r>
              <a:rPr sz="1800" b="1" spc="-120" dirty="0">
                <a:latin typeface="Tahoma"/>
                <a:cs typeface="Tahoma"/>
              </a:rPr>
              <a:t>U</a:t>
            </a:r>
            <a:r>
              <a:rPr sz="1800" b="1" spc="-145" dirty="0">
                <a:latin typeface="Tahoma"/>
                <a:cs typeface="Tahoma"/>
              </a:rPr>
              <a:t>AR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ABE</a:t>
            </a:r>
            <a:r>
              <a:rPr sz="1800" b="1" spc="-160" dirty="0">
                <a:latin typeface="Tahoma"/>
                <a:cs typeface="Tahoma"/>
              </a:rPr>
              <a:t>R</a:t>
            </a:r>
            <a:r>
              <a:rPr sz="1800" b="1" spc="-150" dirty="0">
                <a:latin typeface="Tahoma"/>
                <a:cs typeface="Tahoma"/>
              </a:rPr>
              <a:t>TU</a:t>
            </a:r>
            <a:r>
              <a:rPr sz="1800" b="1" spc="-165" dirty="0">
                <a:latin typeface="Tahoma"/>
                <a:cs typeface="Tahoma"/>
              </a:rPr>
              <a:t>R</a:t>
            </a:r>
            <a:r>
              <a:rPr sz="1800" b="1" spc="-120" dirty="0">
                <a:latin typeface="Tahoma"/>
                <a:cs typeface="Tahoma"/>
              </a:rPr>
              <a:t>A;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spc="-180" dirty="0">
                <a:latin typeface="Tahoma"/>
                <a:cs typeface="Tahoma"/>
              </a:rPr>
              <a:t>LEI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ANI</a:t>
            </a:r>
            <a:r>
              <a:rPr sz="1800" b="1" spc="-175" dirty="0">
                <a:latin typeface="Tahoma"/>
                <a:cs typeface="Tahoma"/>
              </a:rPr>
              <a:t>S</a:t>
            </a:r>
            <a:r>
              <a:rPr sz="1800" b="1" spc="-200" dirty="0">
                <a:latin typeface="Tahoma"/>
                <a:cs typeface="Tahoma"/>
              </a:rPr>
              <a:t>TIA:</a:t>
            </a:r>
            <a:endParaRPr sz="1800">
              <a:latin typeface="Tahoma"/>
              <a:cs typeface="Tahoma"/>
            </a:endParaRPr>
          </a:p>
          <a:p>
            <a:pPr marL="469265" marR="80645">
              <a:lnSpc>
                <a:spcPts val="1939"/>
              </a:lnSpc>
              <a:spcBef>
                <a:spcPts val="535"/>
              </a:spcBef>
            </a:pPr>
            <a:r>
              <a:rPr sz="1800" b="1" spc="-110" dirty="0">
                <a:latin typeface="Tahoma"/>
                <a:cs typeface="Tahoma"/>
              </a:rPr>
              <a:t>PRE</a:t>
            </a:r>
            <a:r>
              <a:rPr sz="1800" b="1" spc="-100" dirty="0">
                <a:latin typeface="Tahoma"/>
                <a:cs typeface="Tahoma"/>
              </a:rPr>
              <a:t>S</a:t>
            </a:r>
            <a:r>
              <a:rPr sz="1800" b="1" spc="-75" dirty="0">
                <a:latin typeface="Tahoma"/>
                <a:cs typeface="Tahoma"/>
              </a:rPr>
              <a:t>CREVEU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CRIMES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DOS  </a:t>
            </a:r>
            <a:r>
              <a:rPr sz="1800" b="1" spc="-95" dirty="0">
                <a:latin typeface="Tahoma"/>
                <a:cs typeface="Tahoma"/>
              </a:rPr>
              <a:t>SU</a:t>
            </a:r>
            <a:r>
              <a:rPr sz="1800" b="1" spc="-140" dirty="0">
                <a:latin typeface="Tahoma"/>
                <a:cs typeface="Tahoma"/>
              </a:rPr>
              <a:t>B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55" dirty="0">
                <a:latin typeface="Tahoma"/>
                <a:cs typeface="Tahoma"/>
              </a:rPr>
              <a:t>ERSI</a:t>
            </a:r>
            <a:r>
              <a:rPr sz="1800" b="1" spc="-195" dirty="0">
                <a:latin typeface="Tahoma"/>
                <a:cs typeface="Tahoma"/>
              </a:rPr>
              <a:t>V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204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PERD</a:t>
            </a:r>
            <a:r>
              <a:rPr sz="1800" b="1" spc="-110" dirty="0">
                <a:latin typeface="Tahoma"/>
                <a:cs typeface="Tahoma"/>
              </a:rPr>
              <a:t>O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U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A</a:t>
            </a:r>
            <a:r>
              <a:rPr sz="1800" b="1" spc="-95" dirty="0">
                <a:latin typeface="Tahoma"/>
                <a:cs typeface="Tahoma"/>
              </a:rPr>
              <a:t>GENTES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D</a:t>
            </a:r>
            <a:r>
              <a:rPr sz="1800" b="1" spc="-50" dirty="0">
                <a:latin typeface="Tahoma"/>
                <a:cs typeface="Tahoma"/>
              </a:rPr>
              <a:t>E  </a:t>
            </a:r>
            <a:r>
              <a:rPr sz="1800" b="1" spc="-100" dirty="0">
                <a:latin typeface="Tahoma"/>
                <a:cs typeface="Tahoma"/>
              </a:rPr>
              <a:t>REPRESSÃO.</a:t>
            </a:r>
            <a:endParaRPr sz="1800">
              <a:latin typeface="Tahoma"/>
              <a:cs typeface="Tahoma"/>
            </a:endParaRPr>
          </a:p>
          <a:p>
            <a:pPr marL="194945" indent="-182880">
              <a:lnSpc>
                <a:spcPct val="100000"/>
              </a:lnSpc>
              <a:spcBef>
                <a:spcPts val="76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b="1" spc="-114" dirty="0">
                <a:latin typeface="Tahoma"/>
                <a:cs typeface="Tahoma"/>
              </a:rPr>
              <a:t>RE</a:t>
            </a:r>
            <a:r>
              <a:rPr sz="1800" b="1" spc="-125" dirty="0">
                <a:latin typeface="Tahoma"/>
                <a:cs typeface="Tahoma"/>
              </a:rPr>
              <a:t>F</a:t>
            </a:r>
            <a:r>
              <a:rPr sz="1800" b="1" spc="-130" dirty="0">
                <a:latin typeface="Tahoma"/>
                <a:cs typeface="Tahoma"/>
              </a:rPr>
              <a:t>ORM</a:t>
            </a:r>
            <a:r>
              <a:rPr sz="1800" b="1" spc="-105" dirty="0">
                <a:latin typeface="Tahoma"/>
                <a:cs typeface="Tahoma"/>
              </a:rPr>
              <a:t>A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P</a:t>
            </a:r>
            <a:r>
              <a:rPr sz="1800" b="1" spc="-130" dirty="0">
                <a:latin typeface="Tahoma"/>
                <a:cs typeface="Tahoma"/>
              </a:rPr>
              <a:t>L</a:t>
            </a:r>
            <a:r>
              <a:rPr sz="1800" b="1" spc="-85" dirty="0">
                <a:latin typeface="Tahoma"/>
                <a:cs typeface="Tahoma"/>
              </a:rPr>
              <a:t>U</a:t>
            </a:r>
            <a:r>
              <a:rPr sz="1800" b="1" spc="-195" dirty="0">
                <a:latin typeface="Tahoma"/>
                <a:cs typeface="Tahoma"/>
              </a:rPr>
              <a:t>RI</a:t>
            </a:r>
            <a:r>
              <a:rPr sz="1800" b="1" spc="-305" dirty="0">
                <a:latin typeface="Tahoma"/>
                <a:cs typeface="Tahoma"/>
              </a:rPr>
              <a:t>P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-175" dirty="0">
                <a:latin typeface="Tahoma"/>
                <a:cs typeface="Tahoma"/>
              </a:rPr>
              <a:t>R</a:t>
            </a:r>
            <a:r>
              <a:rPr sz="1800" b="1" spc="-190" dirty="0">
                <a:latin typeface="Tahoma"/>
                <a:cs typeface="Tahoma"/>
              </a:rPr>
              <a:t>TI</a:t>
            </a:r>
            <a:r>
              <a:rPr sz="1800" b="1" spc="-295" dirty="0">
                <a:latin typeface="Tahoma"/>
                <a:cs typeface="Tahoma"/>
              </a:rPr>
              <a:t>D</a:t>
            </a:r>
            <a:r>
              <a:rPr sz="1800" b="1" spc="-240" dirty="0">
                <a:latin typeface="Tahoma"/>
                <a:cs typeface="Tahoma"/>
              </a:rPr>
              <a:t>ÁR</a:t>
            </a:r>
            <a:r>
              <a:rPr sz="1800" b="1" spc="-170" dirty="0">
                <a:latin typeface="Tahoma"/>
                <a:cs typeface="Tahoma"/>
              </a:rPr>
              <a:t>I</a:t>
            </a:r>
            <a:r>
              <a:rPr sz="1800" b="1" spc="-130" dirty="0">
                <a:latin typeface="Tahoma"/>
                <a:cs typeface="Tahoma"/>
              </a:rPr>
              <a:t>A</a:t>
            </a:r>
            <a:r>
              <a:rPr sz="1800" b="1" spc="-114" dirty="0"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  <a:p>
            <a:pPr marL="194945" indent="-182245">
              <a:lnSpc>
                <a:spcPct val="100000"/>
              </a:lnSpc>
              <a:spcBef>
                <a:spcPts val="78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150" dirty="0">
                <a:latin typeface="Tahoma"/>
                <a:cs typeface="Tahoma"/>
              </a:rPr>
              <a:t>SINDI</a:t>
            </a:r>
            <a:r>
              <a:rPr sz="1800" b="1" spc="-170" dirty="0">
                <a:latin typeface="Tahoma"/>
                <a:cs typeface="Tahoma"/>
              </a:rPr>
              <a:t>C</a:t>
            </a:r>
            <a:r>
              <a:rPr sz="1800" b="1" spc="-140" dirty="0">
                <a:latin typeface="Tahoma"/>
                <a:cs typeface="Tahoma"/>
              </a:rPr>
              <a:t>ALISM</a:t>
            </a:r>
            <a:r>
              <a:rPr sz="1800" b="1" spc="-1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-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GRE</a:t>
            </a:r>
            <a:r>
              <a:rPr sz="1800" b="1" spc="-95" dirty="0">
                <a:latin typeface="Tahoma"/>
                <a:cs typeface="Tahoma"/>
              </a:rPr>
              <a:t>V</a:t>
            </a:r>
            <a:r>
              <a:rPr sz="1800" b="1" spc="-75" dirty="0">
                <a:latin typeface="Tahoma"/>
                <a:cs typeface="Tahoma"/>
              </a:rPr>
              <a:t>ES</a:t>
            </a:r>
            <a:endParaRPr sz="1800">
              <a:latin typeface="Tahoma"/>
              <a:cs typeface="Tahoma"/>
            </a:endParaRPr>
          </a:p>
          <a:p>
            <a:pPr marL="194945" indent="-182245">
              <a:lnSpc>
                <a:spcPct val="100000"/>
              </a:lnSpc>
              <a:spcBef>
                <a:spcPts val="79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170" dirty="0">
                <a:latin typeface="Tahoma"/>
                <a:cs typeface="Tahoma"/>
              </a:rPr>
              <a:t>DIRETAS-JÁ;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90100"/>
              </a:lnSpc>
              <a:spcBef>
                <a:spcPts val="994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280" dirty="0">
                <a:latin typeface="Tahoma"/>
                <a:cs typeface="Tahoma"/>
              </a:rPr>
              <a:t>T</a:t>
            </a:r>
            <a:r>
              <a:rPr sz="1800" b="1" spc="-55" dirty="0">
                <a:latin typeface="Tahoma"/>
                <a:cs typeface="Tahoma"/>
              </a:rPr>
              <a:t>ANC</a:t>
            </a:r>
            <a:r>
              <a:rPr sz="1800" b="1" spc="-100" dirty="0">
                <a:latin typeface="Tahoma"/>
                <a:cs typeface="Tahoma"/>
              </a:rPr>
              <a:t>REDO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F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345" dirty="0">
                <a:latin typeface="Tahoma"/>
                <a:cs typeface="Tahoma"/>
              </a:rPr>
              <a:t>I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PRI</a:t>
            </a:r>
            <a:r>
              <a:rPr sz="1800" b="1" spc="-250" dirty="0">
                <a:latin typeface="Tahoma"/>
                <a:cs typeface="Tahoma"/>
              </a:rPr>
              <a:t>M</a:t>
            </a:r>
            <a:r>
              <a:rPr sz="1800" b="1" spc="-185" dirty="0">
                <a:latin typeface="Tahoma"/>
                <a:cs typeface="Tahoma"/>
              </a:rPr>
              <a:t>EI</a:t>
            </a:r>
            <a:r>
              <a:rPr sz="1800" b="1" spc="-275" dirty="0">
                <a:latin typeface="Tahoma"/>
                <a:cs typeface="Tahoma"/>
              </a:rPr>
              <a:t>R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PRE</a:t>
            </a:r>
            <a:r>
              <a:rPr sz="1800" b="1" spc="-100" dirty="0">
                <a:latin typeface="Tahoma"/>
                <a:cs typeface="Tahoma"/>
              </a:rPr>
              <a:t>S</a:t>
            </a:r>
            <a:r>
              <a:rPr sz="1800" b="1" spc="-140" dirty="0">
                <a:latin typeface="Tahoma"/>
                <a:cs typeface="Tahoma"/>
              </a:rPr>
              <a:t>IDE</a:t>
            </a:r>
            <a:r>
              <a:rPr sz="1800" b="1" spc="-185" dirty="0">
                <a:latin typeface="Tahoma"/>
                <a:cs typeface="Tahoma"/>
              </a:rPr>
              <a:t>N</a:t>
            </a:r>
            <a:r>
              <a:rPr sz="1800" b="1" spc="-140" dirty="0">
                <a:latin typeface="Tahoma"/>
                <a:cs typeface="Tahoma"/>
              </a:rPr>
              <a:t>T</a:t>
            </a:r>
            <a:r>
              <a:rPr sz="1800" b="1" spc="-135" dirty="0">
                <a:latin typeface="Tahoma"/>
                <a:cs typeface="Tahoma"/>
              </a:rPr>
              <a:t>E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45" dirty="0">
                <a:latin typeface="Tahoma"/>
                <a:cs typeface="Tahoma"/>
              </a:rPr>
              <a:t>CIVIL  </a:t>
            </a:r>
            <a:r>
              <a:rPr sz="1800" b="1" spc="-165" dirty="0">
                <a:latin typeface="Tahoma"/>
                <a:cs typeface="Tahoma"/>
              </a:rPr>
              <a:t>ELEI</a:t>
            </a:r>
            <a:r>
              <a:rPr sz="1800" b="1" spc="-21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APÓ</a:t>
            </a:r>
            <a:r>
              <a:rPr sz="1800" b="1" spc="-75" dirty="0">
                <a:latin typeface="Tahoma"/>
                <a:cs typeface="Tahoma"/>
              </a:rPr>
              <a:t>S</a:t>
            </a:r>
            <a:r>
              <a:rPr sz="1800" b="1" spc="-190" dirty="0">
                <a:latin typeface="Tahoma"/>
                <a:cs typeface="Tahoma"/>
              </a:rPr>
              <a:t> 2</a:t>
            </a:r>
            <a:r>
              <a:rPr sz="1800" b="1" spc="-185" dirty="0">
                <a:latin typeface="Tahoma"/>
                <a:cs typeface="Tahoma"/>
              </a:rPr>
              <a:t>1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120" dirty="0">
                <a:latin typeface="Tahoma"/>
                <a:cs typeface="Tahoma"/>
              </a:rPr>
              <a:t>N</a:t>
            </a:r>
            <a:r>
              <a:rPr sz="1800" b="1" spc="-75" dirty="0">
                <a:latin typeface="Tahoma"/>
                <a:cs typeface="Tahoma"/>
              </a:rPr>
              <a:t>O</a:t>
            </a:r>
            <a:r>
              <a:rPr sz="1800" b="1" spc="-5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215" dirty="0">
                <a:latin typeface="Tahoma"/>
                <a:cs typeface="Tahoma"/>
              </a:rPr>
              <a:t>DI</a:t>
            </a:r>
            <a:r>
              <a:rPr sz="1800" b="1" spc="-290" dirty="0">
                <a:latin typeface="Tahoma"/>
                <a:cs typeface="Tahoma"/>
              </a:rPr>
              <a:t>T</a:t>
            </a:r>
            <a:r>
              <a:rPr sz="1800" b="1" spc="-100" dirty="0">
                <a:latin typeface="Tahoma"/>
                <a:cs typeface="Tahoma"/>
              </a:rPr>
              <a:t>AD</a:t>
            </a:r>
            <a:r>
              <a:rPr sz="1800" b="1" spc="-110" dirty="0">
                <a:latin typeface="Tahoma"/>
                <a:cs typeface="Tahoma"/>
              </a:rPr>
              <a:t>U</a:t>
            </a:r>
            <a:r>
              <a:rPr sz="1800" b="1" spc="-140" dirty="0">
                <a:latin typeface="Tahoma"/>
                <a:cs typeface="Tahoma"/>
              </a:rPr>
              <a:t>RA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305" dirty="0">
                <a:latin typeface="Tahoma"/>
                <a:cs typeface="Tahoma"/>
              </a:rPr>
              <a:t>M</a:t>
            </a:r>
            <a:r>
              <a:rPr sz="1800" b="1" spc="-170" dirty="0">
                <a:latin typeface="Tahoma"/>
                <a:cs typeface="Tahoma"/>
              </a:rPr>
              <a:t>I</a:t>
            </a:r>
            <a:r>
              <a:rPr sz="1800" b="1" spc="-204" dirty="0">
                <a:latin typeface="Tahoma"/>
                <a:cs typeface="Tahoma"/>
              </a:rPr>
              <a:t>LI</a:t>
            </a:r>
            <a:r>
              <a:rPr sz="1800" b="1" spc="-320" dirty="0">
                <a:latin typeface="Tahoma"/>
                <a:cs typeface="Tahoma"/>
              </a:rPr>
              <a:t>T</a:t>
            </a:r>
            <a:r>
              <a:rPr sz="1800" b="1" spc="-145" dirty="0">
                <a:latin typeface="Tahoma"/>
                <a:cs typeface="Tahoma"/>
              </a:rPr>
              <a:t>AR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204" dirty="0">
                <a:latin typeface="Tahoma"/>
                <a:cs typeface="Tahoma"/>
              </a:rPr>
              <a:t>–  </a:t>
            </a:r>
            <a:r>
              <a:rPr sz="1800" b="1" spc="-160" dirty="0">
                <a:latin typeface="Tahoma"/>
                <a:cs typeface="Tahoma"/>
              </a:rPr>
              <a:t>1985.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33616" y="804672"/>
            <a:ext cx="3954779" cy="52486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6839" y="854963"/>
            <a:ext cx="9638030" cy="5554980"/>
            <a:chOff x="1386839" y="854963"/>
            <a:chExt cx="9638030" cy="5554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39" y="2001012"/>
              <a:ext cx="4099559" cy="3791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3155" y="854963"/>
              <a:ext cx="2793492" cy="3240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855" y="4593335"/>
              <a:ext cx="4556759" cy="1816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3020555"/>
              <a:ext cx="4515612" cy="74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410" y="3026917"/>
              <a:ext cx="4387406" cy="6507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EXERCÍCIOS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063" y="745977"/>
            <a:ext cx="10640033" cy="5508519"/>
            <a:chOff x="872263" y="745977"/>
            <a:chExt cx="10640033" cy="55085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5136" y="745977"/>
              <a:ext cx="3947160" cy="1263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2121407"/>
              <a:ext cx="3870960" cy="2935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828" y="2895600"/>
              <a:ext cx="2529840" cy="3358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263" y="745977"/>
              <a:ext cx="4187952" cy="1996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9688" y="3015995"/>
              <a:ext cx="3845052" cy="2296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10921"/>
            <a:ext cx="10578465" cy="43561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b="1" spc="-5" dirty="0">
                <a:latin typeface="Arial"/>
                <a:cs typeface="Arial"/>
              </a:rPr>
              <a:t>1.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vitória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golpe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militar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1964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fruto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da:</a:t>
            </a:r>
            <a:endParaRPr sz="1800">
              <a:latin typeface="Arial MT"/>
              <a:cs typeface="Arial MT"/>
            </a:endParaRPr>
          </a:p>
          <a:p>
            <a:pPr marL="156845" marR="43180" indent="-144780">
              <a:lnSpc>
                <a:spcPct val="114999"/>
              </a:lnSpc>
              <a:spcBef>
                <a:spcPts val="145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decisão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militares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implementarem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programa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nacionalista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reformista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proposto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Governo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Goulart,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povo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participasse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ativamente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decisões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políticas.</a:t>
            </a:r>
            <a:endParaRPr sz="1800">
              <a:latin typeface="Arial MT"/>
              <a:cs typeface="Arial MT"/>
            </a:endParaRPr>
          </a:p>
          <a:p>
            <a:pPr marL="278765" indent="-266700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79400" algn="l"/>
              </a:tabLst>
            </a:pPr>
            <a:r>
              <a:rPr sz="1800" dirty="0">
                <a:latin typeface="Arial MT"/>
                <a:cs typeface="Arial MT"/>
              </a:rPr>
              <a:t>crise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Populista,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radicalização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movimento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massas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exigindo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reformas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endParaRPr sz="180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Arial MT"/>
                <a:cs typeface="Arial MT"/>
              </a:rPr>
              <a:t>retirada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apoio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Governo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Goulart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significativos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setores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burguesia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nacional.</a:t>
            </a:r>
            <a:endParaRPr sz="1800">
              <a:latin typeface="Arial MT"/>
              <a:cs typeface="Arial MT"/>
            </a:endParaRPr>
          </a:p>
          <a:p>
            <a:pPr marL="156845" marR="434340" indent="-144780">
              <a:lnSpc>
                <a:spcPct val="114999"/>
              </a:lnSpc>
              <a:spcBef>
                <a:spcPts val="1005"/>
              </a:spcBef>
              <a:buAutoNum type="alphaLcParenR" startAt="3"/>
              <a:tabLst>
                <a:tab pos="266700" algn="l"/>
              </a:tabLst>
            </a:pPr>
            <a:r>
              <a:rPr sz="1800" spc="-5" dirty="0">
                <a:latin typeface="Arial MT"/>
                <a:cs typeface="Arial MT"/>
              </a:rPr>
              <a:t>incapacidade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Governo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Goulart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levar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avante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luta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anti-imperialista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compromisso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militares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programa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nacionalização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empresas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estrangeiras,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defendido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burguesia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nacional.</a:t>
            </a:r>
            <a:endParaRPr sz="1800">
              <a:latin typeface="Arial MT"/>
              <a:cs typeface="Arial MT"/>
            </a:endParaRPr>
          </a:p>
          <a:p>
            <a:pPr marL="156845" marR="614680" indent="-144780">
              <a:lnSpc>
                <a:spcPct val="114999"/>
              </a:lnSpc>
              <a:spcBef>
                <a:spcPts val="1000"/>
              </a:spcBef>
              <a:buAutoNum type="alphaLcParenR" startAt="3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união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interesses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militares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capital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estrangeiro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totalidade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interesses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burguesia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defensoras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ferrenhas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nacionalismo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econômico.</a:t>
            </a:r>
            <a:endParaRPr sz="1800">
              <a:latin typeface="Arial MT"/>
              <a:cs typeface="Arial MT"/>
            </a:endParaRPr>
          </a:p>
          <a:p>
            <a:pPr marL="156845" marR="43815" indent="-144780">
              <a:lnSpc>
                <a:spcPct val="114999"/>
              </a:lnSpc>
              <a:spcBef>
                <a:spcPts val="994"/>
              </a:spcBef>
              <a:buAutoNum type="alphaLcParenR" startAt="3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decisão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maioria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absoluta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Congresso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votar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reformas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descontentamento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militares,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representavam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forças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conservadoras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interesses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americanos.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0357"/>
            <a:ext cx="10311765" cy="3610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80"/>
              </a:spcBef>
              <a:tabLst>
                <a:tab pos="1662430" algn="l"/>
              </a:tabLst>
            </a:pPr>
            <a:r>
              <a:rPr sz="1800" b="1" spc="-5" dirty="0">
                <a:latin typeface="Arial"/>
                <a:cs typeface="Arial"/>
              </a:rPr>
              <a:t>2.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	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processo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redemocratização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final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década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1970,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combinou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pressões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sociedade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estratégia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distensão/abertura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próprio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regime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militar,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 observado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na(no):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37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vitória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movimento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popular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"Diretas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Já",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permitindo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eleições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gerais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diretas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1982.</a:t>
            </a:r>
            <a:endParaRPr sz="1800">
              <a:latin typeface="Arial MT"/>
              <a:cs typeface="Arial MT"/>
            </a:endParaRPr>
          </a:p>
          <a:p>
            <a:pPr marL="156845" marR="20955" indent="-144780">
              <a:lnSpc>
                <a:spcPct val="114999"/>
              </a:lnSpc>
              <a:spcBef>
                <a:spcPts val="100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concessão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anistia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"ampla,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geral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irrestrita",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iniciativa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governo,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excluía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principais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lideranças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ligadas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governo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derrubado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1964.</a:t>
            </a:r>
            <a:endParaRPr sz="18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spcBef>
                <a:spcPts val="1335"/>
              </a:spcBef>
              <a:buAutoNum type="alphaLcParenR"/>
              <a:tabLst>
                <a:tab pos="266700" algn="l"/>
              </a:tabLst>
            </a:pPr>
            <a:r>
              <a:rPr sz="1800" spc="-5" dirty="0">
                <a:latin typeface="Arial MT"/>
                <a:cs typeface="Arial MT"/>
              </a:rPr>
              <a:t>total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autonomia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movimento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sindical,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forçada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greves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ABCD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paulista.</a:t>
            </a:r>
            <a:endParaRPr sz="1800">
              <a:latin typeface="Arial MT"/>
              <a:cs typeface="Arial MT"/>
            </a:endParaRPr>
          </a:p>
          <a:p>
            <a:pPr marL="156845" marR="868680" indent="-144780">
              <a:lnSpc>
                <a:spcPct val="115100"/>
              </a:lnSpc>
              <a:spcBef>
                <a:spcPts val="99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revogação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Institucionais,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iniciativa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governo,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após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negociação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setores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representativos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sociedade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civil.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"pacote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abril"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1977,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transformou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Congresso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Assembleia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Constituinte.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0357"/>
            <a:ext cx="10045065" cy="3007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10820">
              <a:lnSpc>
                <a:spcPts val="2270"/>
              </a:lnSpc>
              <a:spcBef>
                <a:spcPts val="80"/>
              </a:spcBef>
              <a:tabLst>
                <a:tab pos="1662430" algn="l"/>
              </a:tabLst>
            </a:pPr>
            <a:r>
              <a:rPr sz="1800" b="1" spc="-5" dirty="0">
                <a:latin typeface="Arial"/>
                <a:cs typeface="Arial"/>
              </a:rPr>
              <a:t>3.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	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fatos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relacionados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abaixo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dizem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respeito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 processo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abertura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democrática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iniciado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presidente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Geisel,</a:t>
            </a:r>
            <a:r>
              <a:rPr sz="1800" dirty="0">
                <a:latin typeface="Arial MT"/>
                <a:cs typeface="Arial MT"/>
              </a:rPr>
              <a:t> com </a:t>
            </a:r>
            <a:r>
              <a:rPr sz="1800" spc="-5" dirty="0">
                <a:latin typeface="Arial MT"/>
                <a:cs typeface="Arial MT"/>
              </a:rPr>
              <a:t>EXCEÇÃO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um.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Assinale-o.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375"/>
              </a:spcBef>
              <a:buAutoNum type="alphaLcParenR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demissão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Ministro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Guerra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Sílvio </a:t>
            </a:r>
            <a:r>
              <a:rPr sz="1800" dirty="0">
                <a:latin typeface="Arial MT"/>
                <a:cs typeface="Arial MT"/>
              </a:rPr>
              <a:t>Frota</a:t>
            </a:r>
            <a:r>
              <a:rPr sz="1800" spc="-5" dirty="0">
                <a:latin typeface="Arial MT"/>
                <a:cs typeface="Arial MT"/>
              </a:rPr>
              <a:t> 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movimento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anistia;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liberdade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criação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partidos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políticos,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UDN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PTB,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pluralismo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sindical;</a:t>
            </a:r>
            <a:endParaRPr sz="1800">
              <a:latin typeface="Arial MT"/>
              <a:cs typeface="Arial MT"/>
            </a:endParaRPr>
          </a:p>
          <a:p>
            <a:pPr marL="253365" indent="-241300">
              <a:lnSpc>
                <a:spcPct val="100000"/>
              </a:lnSpc>
              <a:spcBef>
                <a:spcPts val="1335"/>
              </a:spcBef>
              <a:buAutoNum type="alphaLcParenR"/>
              <a:tabLst>
                <a:tab pos="25400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eleição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Tancredo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Neves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Lei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Segurança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Nacional;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promulgação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Constituição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1988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eliminação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censura;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Campanha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Diretas-Já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criação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outros,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PFL,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 MT"/>
                <a:cs typeface="Arial MT"/>
              </a:rPr>
              <a:t>PMDB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PDT.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6453"/>
            <a:ext cx="1066546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 período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compreendido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1968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1973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conhecido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fase 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“milagre”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quando,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regime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militar,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crescimento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economia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apresentou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uma extraordinária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aceleração,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ampliação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média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11%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ano.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nosso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“milagre”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foi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abalado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[...].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Mesmo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assim,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país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ainda </a:t>
            </a:r>
            <a:r>
              <a:rPr sz="1800" spc="-5" dirty="0">
                <a:latin typeface="Arial MT"/>
                <a:cs typeface="Arial MT"/>
              </a:rPr>
              <a:t> manteve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níveis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aceleração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econômico-industrial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até</a:t>
            </a:r>
            <a:r>
              <a:rPr sz="1800" spc="-5" dirty="0">
                <a:latin typeface="Arial MT"/>
                <a:cs typeface="Arial MT"/>
              </a:rPr>
              <a:t> 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final 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70,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numa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fase</a:t>
            </a:r>
            <a:r>
              <a:rPr sz="1800" spc="-5" dirty="0">
                <a:latin typeface="Arial MT"/>
                <a:cs typeface="Arial MT"/>
              </a:rPr>
              <a:t> conhecida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“pós-milagre”.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crescimento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esteve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relacionado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grandes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investimentos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infraestrutura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regime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militar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duro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controle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sobre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manifestações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trabalhadores,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garantiu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obra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barata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juntos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levavam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atração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investimentos.</a:t>
            </a:r>
            <a:endParaRPr sz="1800">
              <a:latin typeface="Arial MT"/>
              <a:cs typeface="Arial MT"/>
            </a:endParaRPr>
          </a:p>
          <a:p>
            <a:pPr marL="12700" marR="18034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Disponível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  <a:hlinkClick r:id="rId2"/>
              </a:rPr>
              <a:t>em:&lt;htt</a:t>
            </a:r>
            <a:r>
              <a:rPr sz="1800" spc="-5" dirty="0">
                <a:latin typeface="Arial MT"/>
                <a:cs typeface="Arial MT"/>
              </a:rPr>
              <a:t>p://</a:t>
            </a:r>
            <a:r>
              <a:rPr sz="1800" spc="-5" dirty="0">
                <a:latin typeface="Arial MT"/>
                <a:cs typeface="Arial MT"/>
                <a:hlinkClick r:id="rId2"/>
              </a:rPr>
              <a:t>www2.uol.com.br/aprendiz/n_simulado/revisao/revisao02/er030002.pdf&gt;</a:t>
            </a:r>
            <a:r>
              <a:rPr sz="1800" spc="120" dirty="0">
                <a:latin typeface="Arial MT"/>
                <a:cs typeface="Arial MT"/>
                <a:hlinkClick r:id="rId2"/>
              </a:rPr>
              <a:t> 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Acesso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em: </a:t>
            </a:r>
            <a:r>
              <a:rPr sz="1800" spc="-5" dirty="0">
                <a:latin typeface="Arial MT"/>
                <a:cs typeface="Arial MT"/>
              </a:rPr>
              <a:t>20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abr.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2012.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*Adaptado: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Reforma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Ortográfica.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Fragmento.</a:t>
            </a:r>
            <a:endParaRPr sz="1800">
              <a:latin typeface="Arial MT"/>
              <a:cs typeface="Arial MT"/>
            </a:endParaRPr>
          </a:p>
          <a:p>
            <a:pPr marL="12700" marR="23241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Com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nesse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constata-se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o</a:t>
            </a:r>
            <a:r>
              <a:rPr sz="1800" spc="-5" dirty="0">
                <a:latin typeface="Arial MT"/>
                <a:cs typeface="Arial MT"/>
              </a:rPr>
              <a:t> fator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externo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contribuiu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acelerar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crise</a:t>
            </a:r>
            <a:r>
              <a:rPr sz="1800" spc="-5" dirty="0">
                <a:latin typeface="Arial MT"/>
                <a:cs typeface="Arial MT"/>
              </a:rPr>
              <a:t> 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“milagre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brasileiro”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extinção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mundo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socialista.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conflitos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Europeu.</a:t>
            </a:r>
            <a:endParaRPr sz="18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buAutoNum type="alphaLcParenR"/>
              <a:tabLst>
                <a:tab pos="266700" algn="l"/>
              </a:tabLst>
            </a:pP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intervenção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FMI </a:t>
            </a:r>
            <a:r>
              <a:rPr sz="1800" spc="-5" dirty="0">
                <a:latin typeface="Arial MT"/>
                <a:cs typeface="Arial MT"/>
              </a:rPr>
              <a:t>nas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empresas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particulares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país.</a:t>
            </a:r>
            <a:endParaRPr sz="1800">
              <a:latin typeface="Arial MT"/>
              <a:cs typeface="Arial MT"/>
            </a:endParaRPr>
          </a:p>
          <a:p>
            <a:pPr marL="278765" indent="-266700">
              <a:lnSpc>
                <a:spcPct val="100000"/>
              </a:lnSpc>
              <a:buAutoNum type="alphaLcParenR"/>
              <a:tabLst>
                <a:tab pos="279400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 aumento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expressivo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preços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5" dirty="0">
                <a:latin typeface="Arial MT"/>
                <a:cs typeface="Arial MT"/>
              </a:rPr>
              <a:t> petróleo</a:t>
            </a:r>
            <a:r>
              <a:rPr sz="1800" dirty="0">
                <a:latin typeface="Arial MT"/>
                <a:cs typeface="Arial MT"/>
              </a:rPr>
              <a:t> 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seus derivados.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ex-União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Soviética.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588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7887" y="1335024"/>
            <a:ext cx="10238740" cy="4398010"/>
            <a:chOff x="627887" y="1335024"/>
            <a:chExt cx="10238740" cy="4398010"/>
          </a:xfrm>
        </p:grpSpPr>
        <p:sp>
          <p:nvSpPr>
            <p:cNvPr id="4" name="object 4"/>
            <p:cNvSpPr/>
            <p:nvPr/>
          </p:nvSpPr>
          <p:spPr>
            <a:xfrm>
              <a:off x="10607420" y="2613279"/>
              <a:ext cx="259079" cy="41910"/>
            </a:xfrm>
            <a:custGeom>
              <a:avLst/>
              <a:gdLst/>
              <a:ahLst/>
              <a:cxnLst/>
              <a:rect l="l" t="t" r="r" b="b"/>
              <a:pathLst>
                <a:path w="259079" h="41910">
                  <a:moveTo>
                    <a:pt x="131699" y="381"/>
                  </a:moveTo>
                  <a:lnTo>
                    <a:pt x="86359" y="2540"/>
                  </a:lnTo>
                  <a:lnTo>
                    <a:pt x="70865" y="3683"/>
                  </a:lnTo>
                  <a:lnTo>
                    <a:pt x="55752" y="4318"/>
                  </a:lnTo>
                  <a:lnTo>
                    <a:pt x="0" y="10160"/>
                  </a:lnTo>
                  <a:lnTo>
                    <a:pt x="0" y="41910"/>
                  </a:lnTo>
                  <a:lnTo>
                    <a:pt x="7874" y="41910"/>
                  </a:lnTo>
                  <a:lnTo>
                    <a:pt x="63753" y="36068"/>
                  </a:lnTo>
                  <a:lnTo>
                    <a:pt x="78867" y="35433"/>
                  </a:lnTo>
                  <a:lnTo>
                    <a:pt x="94360" y="34290"/>
                  </a:lnTo>
                  <a:lnTo>
                    <a:pt x="139700" y="32131"/>
                  </a:lnTo>
                  <a:lnTo>
                    <a:pt x="131699" y="32131"/>
                  </a:lnTo>
                  <a:lnTo>
                    <a:pt x="131699" y="381"/>
                  </a:lnTo>
                  <a:close/>
                </a:path>
                <a:path w="259079" h="41910">
                  <a:moveTo>
                    <a:pt x="226822" y="0"/>
                  </a:moveTo>
                  <a:lnTo>
                    <a:pt x="218821" y="0"/>
                  </a:lnTo>
                  <a:lnTo>
                    <a:pt x="218821" y="31750"/>
                  </a:lnTo>
                  <a:lnTo>
                    <a:pt x="227075" y="32893"/>
                  </a:lnTo>
                  <a:lnTo>
                    <a:pt x="234314" y="34290"/>
                  </a:lnTo>
                  <a:lnTo>
                    <a:pt x="241173" y="36449"/>
                  </a:lnTo>
                  <a:lnTo>
                    <a:pt x="247650" y="38226"/>
                  </a:lnTo>
                  <a:lnTo>
                    <a:pt x="258825" y="38608"/>
                  </a:lnTo>
                  <a:lnTo>
                    <a:pt x="258825" y="31750"/>
                  </a:lnTo>
                  <a:lnTo>
                    <a:pt x="226822" y="31750"/>
                  </a:lnTo>
                  <a:lnTo>
                    <a:pt x="226822" y="0"/>
                  </a:lnTo>
                  <a:close/>
                </a:path>
                <a:path w="259079" h="41910">
                  <a:moveTo>
                    <a:pt x="139700" y="381"/>
                  </a:moveTo>
                  <a:lnTo>
                    <a:pt x="131699" y="381"/>
                  </a:lnTo>
                  <a:lnTo>
                    <a:pt x="131699" y="32131"/>
                  </a:lnTo>
                  <a:lnTo>
                    <a:pt x="139700" y="32131"/>
                  </a:lnTo>
                  <a:lnTo>
                    <a:pt x="139700" y="381"/>
                  </a:lnTo>
                  <a:close/>
                </a:path>
                <a:path w="259079" h="41910">
                  <a:moveTo>
                    <a:pt x="146430" y="381"/>
                  </a:moveTo>
                  <a:lnTo>
                    <a:pt x="139700" y="381"/>
                  </a:lnTo>
                  <a:lnTo>
                    <a:pt x="139700" y="32131"/>
                  </a:lnTo>
                  <a:lnTo>
                    <a:pt x="146430" y="32131"/>
                  </a:lnTo>
                  <a:lnTo>
                    <a:pt x="146430" y="381"/>
                  </a:lnTo>
                  <a:close/>
                </a:path>
                <a:path w="259079" h="41910">
                  <a:moveTo>
                    <a:pt x="160908" y="0"/>
                  </a:moveTo>
                  <a:lnTo>
                    <a:pt x="146430" y="381"/>
                  </a:lnTo>
                  <a:lnTo>
                    <a:pt x="146430" y="32131"/>
                  </a:lnTo>
                  <a:lnTo>
                    <a:pt x="154431" y="32131"/>
                  </a:lnTo>
                  <a:lnTo>
                    <a:pt x="154431" y="381"/>
                  </a:lnTo>
                  <a:lnTo>
                    <a:pt x="160908" y="381"/>
                  </a:lnTo>
                  <a:lnTo>
                    <a:pt x="160908" y="0"/>
                  </a:lnTo>
                  <a:close/>
                </a:path>
                <a:path w="259079" h="41910">
                  <a:moveTo>
                    <a:pt x="160908" y="381"/>
                  </a:moveTo>
                  <a:lnTo>
                    <a:pt x="154431" y="381"/>
                  </a:lnTo>
                  <a:lnTo>
                    <a:pt x="154431" y="32131"/>
                  </a:lnTo>
                  <a:lnTo>
                    <a:pt x="168782" y="31750"/>
                  </a:lnTo>
                  <a:lnTo>
                    <a:pt x="160908" y="31750"/>
                  </a:lnTo>
                  <a:lnTo>
                    <a:pt x="160908" y="381"/>
                  </a:lnTo>
                  <a:close/>
                </a:path>
                <a:path w="259079" h="41910">
                  <a:moveTo>
                    <a:pt x="168782" y="0"/>
                  </a:moveTo>
                  <a:lnTo>
                    <a:pt x="160908" y="0"/>
                  </a:lnTo>
                  <a:lnTo>
                    <a:pt x="160908" y="31750"/>
                  </a:lnTo>
                  <a:lnTo>
                    <a:pt x="168782" y="31750"/>
                  </a:lnTo>
                  <a:lnTo>
                    <a:pt x="168782" y="0"/>
                  </a:lnTo>
                  <a:close/>
                </a:path>
                <a:path w="259079" h="41910">
                  <a:moveTo>
                    <a:pt x="218821" y="0"/>
                  </a:moveTo>
                  <a:lnTo>
                    <a:pt x="168782" y="0"/>
                  </a:lnTo>
                  <a:lnTo>
                    <a:pt x="168782" y="31750"/>
                  </a:lnTo>
                  <a:lnTo>
                    <a:pt x="218821" y="31750"/>
                  </a:lnTo>
                  <a:lnTo>
                    <a:pt x="218821" y="0"/>
                  </a:lnTo>
                  <a:close/>
                </a:path>
                <a:path w="259079" h="41910">
                  <a:moveTo>
                    <a:pt x="226822" y="0"/>
                  </a:moveTo>
                  <a:lnTo>
                    <a:pt x="226822" y="31750"/>
                  </a:lnTo>
                  <a:lnTo>
                    <a:pt x="258825" y="31750"/>
                  </a:lnTo>
                  <a:lnTo>
                    <a:pt x="258825" y="6858"/>
                  </a:lnTo>
                  <a:lnTo>
                    <a:pt x="255524" y="6476"/>
                  </a:lnTo>
                  <a:lnTo>
                    <a:pt x="249047" y="4699"/>
                  </a:lnTo>
                  <a:lnTo>
                    <a:pt x="242315" y="2540"/>
                  </a:lnTo>
                  <a:lnTo>
                    <a:pt x="235076" y="1143"/>
                  </a:lnTo>
                  <a:lnTo>
                    <a:pt x="226822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1335024"/>
              <a:ext cx="6572250" cy="5646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86177" y="3013709"/>
              <a:ext cx="1102360" cy="1905"/>
            </a:xfrm>
            <a:custGeom>
              <a:avLst/>
              <a:gdLst/>
              <a:ahLst/>
              <a:cxnLst/>
              <a:rect l="l" t="t" r="r" b="b"/>
              <a:pathLst>
                <a:path w="1102360" h="1905">
                  <a:moveTo>
                    <a:pt x="110185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101852" y="1524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7D4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6177" y="3013709"/>
              <a:ext cx="1102360" cy="1905"/>
            </a:xfrm>
            <a:custGeom>
              <a:avLst/>
              <a:gdLst/>
              <a:ahLst/>
              <a:cxnLst/>
              <a:rect l="l" t="t" r="r" b="b"/>
              <a:pathLst>
                <a:path w="1102360" h="1905">
                  <a:moveTo>
                    <a:pt x="0" y="1524"/>
                  </a:moveTo>
                  <a:lnTo>
                    <a:pt x="1101852" y="1524"/>
                  </a:lnTo>
                  <a:lnTo>
                    <a:pt x="1101852" y="0"/>
                  </a:lnTo>
                  <a:lnTo>
                    <a:pt x="0" y="0"/>
                  </a:lnTo>
                  <a:lnTo>
                    <a:pt x="0" y="1524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3561" y="2920746"/>
              <a:ext cx="126491" cy="2392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53561" y="2920746"/>
              <a:ext cx="127000" cy="239395"/>
            </a:xfrm>
            <a:custGeom>
              <a:avLst/>
              <a:gdLst/>
              <a:ahLst/>
              <a:cxnLst/>
              <a:rect l="l" t="t" r="r" b="b"/>
              <a:pathLst>
                <a:path w="127000" h="239394">
                  <a:moveTo>
                    <a:pt x="0" y="0"/>
                  </a:moveTo>
                  <a:lnTo>
                    <a:pt x="12700" y="0"/>
                  </a:lnTo>
                  <a:lnTo>
                    <a:pt x="126491" y="119633"/>
                  </a:lnTo>
                  <a:lnTo>
                    <a:pt x="12700" y="239267"/>
                  </a:lnTo>
                  <a:lnTo>
                    <a:pt x="0" y="239267"/>
                  </a:lnTo>
                  <a:lnTo>
                    <a:pt x="113791" y="1196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4DB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9898" y="2436113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8" y="0"/>
                  </a:moveTo>
                  <a:lnTo>
                    <a:pt x="530925" y="1917"/>
                  </a:lnTo>
                  <a:lnTo>
                    <a:pt x="484548" y="7570"/>
                  </a:lnTo>
                  <a:lnTo>
                    <a:pt x="439376" y="16809"/>
                  </a:lnTo>
                  <a:lnTo>
                    <a:pt x="395557" y="29486"/>
                  </a:lnTo>
                  <a:lnTo>
                    <a:pt x="353240" y="45452"/>
                  </a:lnTo>
                  <a:lnTo>
                    <a:pt x="312575" y="64557"/>
                  </a:lnTo>
                  <a:lnTo>
                    <a:pt x="273709" y="86654"/>
                  </a:lnTo>
                  <a:lnTo>
                    <a:pt x="236793" y="111593"/>
                  </a:lnTo>
                  <a:lnTo>
                    <a:pt x="201974" y="139225"/>
                  </a:lnTo>
                  <a:lnTo>
                    <a:pt x="169402" y="169402"/>
                  </a:lnTo>
                  <a:lnTo>
                    <a:pt x="139225" y="201974"/>
                  </a:lnTo>
                  <a:lnTo>
                    <a:pt x="111593" y="236793"/>
                  </a:lnTo>
                  <a:lnTo>
                    <a:pt x="86654" y="273709"/>
                  </a:lnTo>
                  <a:lnTo>
                    <a:pt x="64557" y="312575"/>
                  </a:lnTo>
                  <a:lnTo>
                    <a:pt x="45452" y="353240"/>
                  </a:lnTo>
                  <a:lnTo>
                    <a:pt x="29486" y="395557"/>
                  </a:lnTo>
                  <a:lnTo>
                    <a:pt x="16809" y="439376"/>
                  </a:lnTo>
                  <a:lnTo>
                    <a:pt x="7570" y="484548"/>
                  </a:lnTo>
                  <a:lnTo>
                    <a:pt x="1917" y="530925"/>
                  </a:lnTo>
                  <a:lnTo>
                    <a:pt x="0" y="578358"/>
                  </a:lnTo>
                  <a:lnTo>
                    <a:pt x="1917" y="625790"/>
                  </a:lnTo>
                  <a:lnTo>
                    <a:pt x="7570" y="672167"/>
                  </a:lnTo>
                  <a:lnTo>
                    <a:pt x="16809" y="717339"/>
                  </a:lnTo>
                  <a:lnTo>
                    <a:pt x="29486" y="761158"/>
                  </a:lnTo>
                  <a:lnTo>
                    <a:pt x="45452" y="803475"/>
                  </a:lnTo>
                  <a:lnTo>
                    <a:pt x="64557" y="844140"/>
                  </a:lnTo>
                  <a:lnTo>
                    <a:pt x="86654" y="883006"/>
                  </a:lnTo>
                  <a:lnTo>
                    <a:pt x="111593" y="919922"/>
                  </a:lnTo>
                  <a:lnTo>
                    <a:pt x="139225" y="954741"/>
                  </a:lnTo>
                  <a:lnTo>
                    <a:pt x="169402" y="987313"/>
                  </a:lnTo>
                  <a:lnTo>
                    <a:pt x="201974" y="1017490"/>
                  </a:lnTo>
                  <a:lnTo>
                    <a:pt x="236793" y="1045122"/>
                  </a:lnTo>
                  <a:lnTo>
                    <a:pt x="273709" y="1070061"/>
                  </a:lnTo>
                  <a:lnTo>
                    <a:pt x="312575" y="1092158"/>
                  </a:lnTo>
                  <a:lnTo>
                    <a:pt x="353240" y="1111263"/>
                  </a:lnTo>
                  <a:lnTo>
                    <a:pt x="395557" y="1127229"/>
                  </a:lnTo>
                  <a:lnTo>
                    <a:pt x="439376" y="1139906"/>
                  </a:lnTo>
                  <a:lnTo>
                    <a:pt x="484548" y="1149145"/>
                  </a:lnTo>
                  <a:lnTo>
                    <a:pt x="530925" y="1154798"/>
                  </a:lnTo>
                  <a:lnTo>
                    <a:pt x="578358" y="1156715"/>
                  </a:lnTo>
                  <a:lnTo>
                    <a:pt x="625790" y="1154798"/>
                  </a:lnTo>
                  <a:lnTo>
                    <a:pt x="672167" y="1149145"/>
                  </a:lnTo>
                  <a:lnTo>
                    <a:pt x="717339" y="1139906"/>
                  </a:lnTo>
                  <a:lnTo>
                    <a:pt x="761158" y="1127229"/>
                  </a:lnTo>
                  <a:lnTo>
                    <a:pt x="803475" y="1111263"/>
                  </a:lnTo>
                  <a:lnTo>
                    <a:pt x="844140" y="1092158"/>
                  </a:lnTo>
                  <a:lnTo>
                    <a:pt x="883006" y="1070061"/>
                  </a:lnTo>
                  <a:lnTo>
                    <a:pt x="919922" y="1045122"/>
                  </a:lnTo>
                  <a:lnTo>
                    <a:pt x="954741" y="1017490"/>
                  </a:lnTo>
                  <a:lnTo>
                    <a:pt x="987313" y="987313"/>
                  </a:lnTo>
                  <a:lnTo>
                    <a:pt x="1017490" y="954741"/>
                  </a:lnTo>
                  <a:lnTo>
                    <a:pt x="1045122" y="919922"/>
                  </a:lnTo>
                  <a:lnTo>
                    <a:pt x="1070061" y="883006"/>
                  </a:lnTo>
                  <a:lnTo>
                    <a:pt x="1092158" y="844140"/>
                  </a:lnTo>
                  <a:lnTo>
                    <a:pt x="1111263" y="803475"/>
                  </a:lnTo>
                  <a:lnTo>
                    <a:pt x="1127229" y="761158"/>
                  </a:lnTo>
                  <a:lnTo>
                    <a:pt x="1139906" y="717339"/>
                  </a:lnTo>
                  <a:lnTo>
                    <a:pt x="1149145" y="672167"/>
                  </a:lnTo>
                  <a:lnTo>
                    <a:pt x="1154798" y="625790"/>
                  </a:lnTo>
                  <a:lnTo>
                    <a:pt x="1156716" y="578358"/>
                  </a:lnTo>
                  <a:lnTo>
                    <a:pt x="1154798" y="530925"/>
                  </a:lnTo>
                  <a:lnTo>
                    <a:pt x="1149145" y="484548"/>
                  </a:lnTo>
                  <a:lnTo>
                    <a:pt x="1139906" y="439376"/>
                  </a:lnTo>
                  <a:lnTo>
                    <a:pt x="1127229" y="395557"/>
                  </a:lnTo>
                  <a:lnTo>
                    <a:pt x="1111263" y="353240"/>
                  </a:lnTo>
                  <a:lnTo>
                    <a:pt x="1092158" y="312575"/>
                  </a:lnTo>
                  <a:lnTo>
                    <a:pt x="1070061" y="273709"/>
                  </a:lnTo>
                  <a:lnTo>
                    <a:pt x="1045122" y="236793"/>
                  </a:lnTo>
                  <a:lnTo>
                    <a:pt x="1017490" y="201974"/>
                  </a:lnTo>
                  <a:lnTo>
                    <a:pt x="987313" y="169402"/>
                  </a:lnTo>
                  <a:lnTo>
                    <a:pt x="954741" y="139225"/>
                  </a:lnTo>
                  <a:lnTo>
                    <a:pt x="919922" y="111593"/>
                  </a:lnTo>
                  <a:lnTo>
                    <a:pt x="883006" y="86654"/>
                  </a:lnTo>
                  <a:lnTo>
                    <a:pt x="844140" y="64557"/>
                  </a:lnTo>
                  <a:lnTo>
                    <a:pt x="803475" y="45452"/>
                  </a:lnTo>
                  <a:lnTo>
                    <a:pt x="761158" y="29486"/>
                  </a:lnTo>
                  <a:lnTo>
                    <a:pt x="717339" y="16809"/>
                  </a:lnTo>
                  <a:lnTo>
                    <a:pt x="672167" y="7570"/>
                  </a:lnTo>
                  <a:lnTo>
                    <a:pt x="625790" y="1917"/>
                  </a:lnTo>
                  <a:lnTo>
                    <a:pt x="578358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9898" y="2436113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8"/>
                  </a:moveTo>
                  <a:lnTo>
                    <a:pt x="1917" y="530925"/>
                  </a:lnTo>
                  <a:lnTo>
                    <a:pt x="7570" y="484548"/>
                  </a:lnTo>
                  <a:lnTo>
                    <a:pt x="16809" y="439376"/>
                  </a:lnTo>
                  <a:lnTo>
                    <a:pt x="29486" y="395557"/>
                  </a:lnTo>
                  <a:lnTo>
                    <a:pt x="45452" y="353240"/>
                  </a:lnTo>
                  <a:lnTo>
                    <a:pt x="64557" y="312575"/>
                  </a:lnTo>
                  <a:lnTo>
                    <a:pt x="86654" y="273709"/>
                  </a:lnTo>
                  <a:lnTo>
                    <a:pt x="111593" y="236793"/>
                  </a:lnTo>
                  <a:lnTo>
                    <a:pt x="139225" y="201974"/>
                  </a:lnTo>
                  <a:lnTo>
                    <a:pt x="169402" y="169402"/>
                  </a:lnTo>
                  <a:lnTo>
                    <a:pt x="201974" y="139225"/>
                  </a:lnTo>
                  <a:lnTo>
                    <a:pt x="236793" y="111593"/>
                  </a:lnTo>
                  <a:lnTo>
                    <a:pt x="273709" y="86654"/>
                  </a:lnTo>
                  <a:lnTo>
                    <a:pt x="312575" y="64557"/>
                  </a:lnTo>
                  <a:lnTo>
                    <a:pt x="353240" y="45452"/>
                  </a:lnTo>
                  <a:lnTo>
                    <a:pt x="395557" y="29486"/>
                  </a:lnTo>
                  <a:lnTo>
                    <a:pt x="439376" y="16809"/>
                  </a:lnTo>
                  <a:lnTo>
                    <a:pt x="484548" y="7570"/>
                  </a:lnTo>
                  <a:lnTo>
                    <a:pt x="530925" y="1917"/>
                  </a:lnTo>
                  <a:lnTo>
                    <a:pt x="578358" y="0"/>
                  </a:lnTo>
                  <a:lnTo>
                    <a:pt x="625790" y="1917"/>
                  </a:lnTo>
                  <a:lnTo>
                    <a:pt x="672167" y="7570"/>
                  </a:lnTo>
                  <a:lnTo>
                    <a:pt x="717339" y="16809"/>
                  </a:lnTo>
                  <a:lnTo>
                    <a:pt x="761158" y="29486"/>
                  </a:lnTo>
                  <a:lnTo>
                    <a:pt x="803475" y="45452"/>
                  </a:lnTo>
                  <a:lnTo>
                    <a:pt x="844140" y="64557"/>
                  </a:lnTo>
                  <a:lnTo>
                    <a:pt x="883006" y="86654"/>
                  </a:lnTo>
                  <a:lnTo>
                    <a:pt x="919922" y="111593"/>
                  </a:lnTo>
                  <a:lnTo>
                    <a:pt x="954741" y="139225"/>
                  </a:lnTo>
                  <a:lnTo>
                    <a:pt x="987313" y="169402"/>
                  </a:lnTo>
                  <a:lnTo>
                    <a:pt x="1017490" y="201974"/>
                  </a:lnTo>
                  <a:lnTo>
                    <a:pt x="1045122" y="236793"/>
                  </a:lnTo>
                  <a:lnTo>
                    <a:pt x="1070061" y="273709"/>
                  </a:lnTo>
                  <a:lnTo>
                    <a:pt x="1092158" y="312575"/>
                  </a:lnTo>
                  <a:lnTo>
                    <a:pt x="1111263" y="353240"/>
                  </a:lnTo>
                  <a:lnTo>
                    <a:pt x="1127229" y="395557"/>
                  </a:lnTo>
                  <a:lnTo>
                    <a:pt x="1139906" y="439376"/>
                  </a:lnTo>
                  <a:lnTo>
                    <a:pt x="1149145" y="484548"/>
                  </a:lnTo>
                  <a:lnTo>
                    <a:pt x="1154798" y="530925"/>
                  </a:lnTo>
                  <a:lnTo>
                    <a:pt x="1156716" y="578358"/>
                  </a:lnTo>
                  <a:lnTo>
                    <a:pt x="1154798" y="625790"/>
                  </a:lnTo>
                  <a:lnTo>
                    <a:pt x="1149145" y="672167"/>
                  </a:lnTo>
                  <a:lnTo>
                    <a:pt x="1139906" y="717339"/>
                  </a:lnTo>
                  <a:lnTo>
                    <a:pt x="1127229" y="761158"/>
                  </a:lnTo>
                  <a:lnTo>
                    <a:pt x="1111263" y="803475"/>
                  </a:lnTo>
                  <a:lnTo>
                    <a:pt x="1092158" y="844140"/>
                  </a:lnTo>
                  <a:lnTo>
                    <a:pt x="1070061" y="883006"/>
                  </a:lnTo>
                  <a:lnTo>
                    <a:pt x="1045122" y="919922"/>
                  </a:lnTo>
                  <a:lnTo>
                    <a:pt x="1017490" y="954741"/>
                  </a:lnTo>
                  <a:lnTo>
                    <a:pt x="987313" y="987313"/>
                  </a:lnTo>
                  <a:lnTo>
                    <a:pt x="954741" y="1017490"/>
                  </a:lnTo>
                  <a:lnTo>
                    <a:pt x="919922" y="1045122"/>
                  </a:lnTo>
                  <a:lnTo>
                    <a:pt x="883006" y="1070061"/>
                  </a:lnTo>
                  <a:lnTo>
                    <a:pt x="844140" y="1092158"/>
                  </a:lnTo>
                  <a:lnTo>
                    <a:pt x="803475" y="1111263"/>
                  </a:lnTo>
                  <a:lnTo>
                    <a:pt x="761158" y="1127229"/>
                  </a:lnTo>
                  <a:lnTo>
                    <a:pt x="717339" y="1139906"/>
                  </a:lnTo>
                  <a:lnTo>
                    <a:pt x="672167" y="1149145"/>
                  </a:lnTo>
                  <a:lnTo>
                    <a:pt x="625790" y="1154798"/>
                  </a:lnTo>
                  <a:lnTo>
                    <a:pt x="578358" y="1156715"/>
                  </a:lnTo>
                  <a:lnTo>
                    <a:pt x="530925" y="1154798"/>
                  </a:lnTo>
                  <a:lnTo>
                    <a:pt x="484548" y="1149145"/>
                  </a:lnTo>
                  <a:lnTo>
                    <a:pt x="439376" y="1139906"/>
                  </a:lnTo>
                  <a:lnTo>
                    <a:pt x="395557" y="1127229"/>
                  </a:lnTo>
                  <a:lnTo>
                    <a:pt x="353240" y="1111263"/>
                  </a:lnTo>
                  <a:lnTo>
                    <a:pt x="312575" y="1092158"/>
                  </a:lnTo>
                  <a:lnTo>
                    <a:pt x="273709" y="1070061"/>
                  </a:lnTo>
                  <a:lnTo>
                    <a:pt x="236793" y="1045122"/>
                  </a:lnTo>
                  <a:lnTo>
                    <a:pt x="201974" y="1017490"/>
                  </a:lnTo>
                  <a:lnTo>
                    <a:pt x="169402" y="987313"/>
                  </a:lnTo>
                  <a:lnTo>
                    <a:pt x="139225" y="954741"/>
                  </a:lnTo>
                  <a:lnTo>
                    <a:pt x="111593" y="919922"/>
                  </a:lnTo>
                  <a:lnTo>
                    <a:pt x="86654" y="883006"/>
                  </a:lnTo>
                  <a:lnTo>
                    <a:pt x="64557" y="844140"/>
                  </a:lnTo>
                  <a:lnTo>
                    <a:pt x="45452" y="803475"/>
                  </a:lnTo>
                  <a:lnTo>
                    <a:pt x="29486" y="761158"/>
                  </a:lnTo>
                  <a:lnTo>
                    <a:pt x="16809" y="717339"/>
                  </a:lnTo>
                  <a:lnTo>
                    <a:pt x="7570" y="672167"/>
                  </a:lnTo>
                  <a:lnTo>
                    <a:pt x="1917" y="625790"/>
                  </a:lnTo>
                  <a:lnTo>
                    <a:pt x="0" y="578358"/>
                  </a:lnTo>
                  <a:close/>
                </a:path>
              </a:pathLst>
            </a:custGeom>
            <a:ln w="19049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8481" y="3757422"/>
              <a:ext cx="2479675" cy="1965960"/>
            </a:xfrm>
            <a:custGeom>
              <a:avLst/>
              <a:gdLst/>
              <a:ahLst/>
              <a:cxnLst/>
              <a:rect l="l" t="t" r="r" b="b"/>
              <a:pathLst>
                <a:path w="2479675" h="1965960">
                  <a:moveTo>
                    <a:pt x="2479547" y="393191"/>
                  </a:moveTo>
                  <a:lnTo>
                    <a:pt x="0" y="393191"/>
                  </a:lnTo>
                  <a:lnTo>
                    <a:pt x="0" y="1965959"/>
                  </a:lnTo>
                  <a:lnTo>
                    <a:pt x="2479547" y="1965959"/>
                  </a:lnTo>
                  <a:lnTo>
                    <a:pt x="2479547" y="393191"/>
                  </a:lnTo>
                  <a:close/>
                </a:path>
                <a:path w="2479675" h="1965960">
                  <a:moveTo>
                    <a:pt x="1239774" y="0"/>
                  </a:moveTo>
                  <a:lnTo>
                    <a:pt x="846582" y="393191"/>
                  </a:lnTo>
                  <a:lnTo>
                    <a:pt x="1632966" y="393191"/>
                  </a:lnTo>
                  <a:lnTo>
                    <a:pt x="1239774" y="0"/>
                  </a:lnTo>
                  <a:close/>
                </a:path>
              </a:pathLst>
            </a:custGeom>
            <a:solidFill>
              <a:srgbClr val="F1DF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8481" y="3757422"/>
              <a:ext cx="2479675" cy="1965960"/>
            </a:xfrm>
            <a:custGeom>
              <a:avLst/>
              <a:gdLst/>
              <a:ahLst/>
              <a:cxnLst/>
              <a:rect l="l" t="t" r="r" b="b"/>
              <a:pathLst>
                <a:path w="2479675" h="1965960">
                  <a:moveTo>
                    <a:pt x="0" y="393191"/>
                  </a:moveTo>
                  <a:lnTo>
                    <a:pt x="846582" y="393191"/>
                  </a:lnTo>
                  <a:lnTo>
                    <a:pt x="1239774" y="0"/>
                  </a:lnTo>
                  <a:lnTo>
                    <a:pt x="1632966" y="393191"/>
                  </a:lnTo>
                  <a:lnTo>
                    <a:pt x="2479547" y="393191"/>
                  </a:lnTo>
                  <a:lnTo>
                    <a:pt x="2479547" y="1965959"/>
                  </a:lnTo>
                  <a:lnTo>
                    <a:pt x="0" y="1965959"/>
                  </a:lnTo>
                  <a:lnTo>
                    <a:pt x="0" y="393191"/>
                  </a:lnTo>
                  <a:close/>
                </a:path>
              </a:pathLst>
            </a:custGeom>
            <a:ln w="19050">
              <a:solidFill>
                <a:srgbClr val="F1DF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0701" y="4250182"/>
            <a:ext cx="142748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b="1" spc="-229" dirty="0">
                <a:latin typeface="Tahoma"/>
                <a:cs typeface="Tahoma"/>
              </a:rPr>
              <a:t>IGREJA </a:t>
            </a:r>
            <a:r>
              <a:rPr sz="2400" b="1" spc="-225" dirty="0">
                <a:latin typeface="Tahoma"/>
                <a:cs typeface="Tahoma"/>
              </a:rPr>
              <a:t> </a:t>
            </a:r>
            <a:r>
              <a:rPr sz="2400" b="1" spc="60" dirty="0">
                <a:latin typeface="Tahoma"/>
                <a:cs typeface="Tahoma"/>
              </a:rPr>
              <a:t>C</a:t>
            </a:r>
            <a:r>
              <a:rPr sz="2400" b="1" spc="-280" dirty="0">
                <a:latin typeface="Tahoma"/>
                <a:cs typeface="Tahoma"/>
              </a:rPr>
              <a:t>A</a:t>
            </a:r>
            <a:r>
              <a:rPr sz="2400" b="1" spc="-325" dirty="0">
                <a:latin typeface="Tahoma"/>
                <a:cs typeface="Tahoma"/>
              </a:rPr>
              <a:t>T</a:t>
            </a:r>
            <a:r>
              <a:rPr sz="2400" b="1" spc="-135" dirty="0">
                <a:latin typeface="Tahoma"/>
                <a:cs typeface="Tahoma"/>
              </a:rPr>
              <a:t>Ó</a:t>
            </a:r>
            <a:r>
              <a:rPr sz="2400" b="1" spc="-114" dirty="0">
                <a:latin typeface="Tahoma"/>
                <a:cs typeface="Tahoma"/>
              </a:rPr>
              <a:t>L</a:t>
            </a:r>
            <a:r>
              <a:rPr sz="2400" b="1" spc="-155" dirty="0">
                <a:latin typeface="Tahoma"/>
                <a:cs typeface="Tahoma"/>
              </a:rPr>
              <a:t>I</a:t>
            </a:r>
            <a:r>
              <a:rPr sz="2400" b="1" spc="-240" dirty="0">
                <a:latin typeface="Tahoma"/>
                <a:cs typeface="Tahoma"/>
              </a:rPr>
              <a:t>C</a:t>
            </a:r>
            <a:r>
              <a:rPr sz="2400" b="1" spc="-155" dirty="0">
                <a:latin typeface="Tahoma"/>
                <a:cs typeface="Tahoma"/>
              </a:rPr>
              <a:t>A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52825" y="2426589"/>
            <a:ext cx="2691130" cy="1176020"/>
            <a:chOff x="3552825" y="2426589"/>
            <a:chExt cx="2691130" cy="1176020"/>
          </a:xfrm>
        </p:grpSpPr>
        <p:sp>
          <p:nvSpPr>
            <p:cNvPr id="16" name="object 16"/>
            <p:cNvSpPr/>
            <p:nvPr/>
          </p:nvSpPr>
          <p:spPr>
            <a:xfrm>
              <a:off x="3562350" y="3013710"/>
              <a:ext cx="2479675" cy="1905"/>
            </a:xfrm>
            <a:custGeom>
              <a:avLst/>
              <a:gdLst/>
              <a:ahLst/>
              <a:cxnLst/>
              <a:rect l="l" t="t" r="r" b="b"/>
              <a:pathLst>
                <a:path w="2479675" h="1905">
                  <a:moveTo>
                    <a:pt x="24795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79548" y="1524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EEE3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62350" y="3013710"/>
              <a:ext cx="2479675" cy="1905"/>
            </a:xfrm>
            <a:custGeom>
              <a:avLst/>
              <a:gdLst/>
              <a:ahLst/>
              <a:cxnLst/>
              <a:rect l="l" t="t" r="r" b="b"/>
              <a:pathLst>
                <a:path w="2479675" h="1905">
                  <a:moveTo>
                    <a:pt x="0" y="1524"/>
                  </a:moveTo>
                  <a:lnTo>
                    <a:pt x="2479548" y="1524"/>
                  </a:lnTo>
                  <a:lnTo>
                    <a:pt x="2479548" y="0"/>
                  </a:lnTo>
                  <a:lnTo>
                    <a:pt x="0" y="0"/>
                  </a:lnTo>
                  <a:lnTo>
                    <a:pt x="0" y="1524"/>
                  </a:lnTo>
                  <a:close/>
                </a:path>
              </a:pathLst>
            </a:custGeom>
            <a:ln w="19050">
              <a:solidFill>
                <a:srgbClr val="EEE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7429" y="2920746"/>
              <a:ext cx="126492" cy="2392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07429" y="2920746"/>
              <a:ext cx="127000" cy="239395"/>
            </a:xfrm>
            <a:custGeom>
              <a:avLst/>
              <a:gdLst/>
              <a:ahLst/>
              <a:cxnLst/>
              <a:rect l="l" t="t" r="r" b="b"/>
              <a:pathLst>
                <a:path w="127000" h="239394">
                  <a:moveTo>
                    <a:pt x="0" y="0"/>
                  </a:moveTo>
                  <a:lnTo>
                    <a:pt x="12700" y="0"/>
                  </a:lnTo>
                  <a:lnTo>
                    <a:pt x="126492" y="119633"/>
                  </a:lnTo>
                  <a:lnTo>
                    <a:pt x="12700" y="239267"/>
                  </a:lnTo>
                  <a:lnTo>
                    <a:pt x="0" y="239267"/>
                  </a:lnTo>
                  <a:lnTo>
                    <a:pt x="113792" y="1196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CE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23766" y="2436114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8" y="0"/>
                  </a:moveTo>
                  <a:lnTo>
                    <a:pt x="530925" y="1917"/>
                  </a:lnTo>
                  <a:lnTo>
                    <a:pt x="484548" y="7570"/>
                  </a:lnTo>
                  <a:lnTo>
                    <a:pt x="439376" y="16809"/>
                  </a:lnTo>
                  <a:lnTo>
                    <a:pt x="395557" y="29486"/>
                  </a:lnTo>
                  <a:lnTo>
                    <a:pt x="353240" y="45452"/>
                  </a:lnTo>
                  <a:lnTo>
                    <a:pt x="312575" y="64557"/>
                  </a:lnTo>
                  <a:lnTo>
                    <a:pt x="273709" y="86654"/>
                  </a:lnTo>
                  <a:lnTo>
                    <a:pt x="236793" y="111593"/>
                  </a:lnTo>
                  <a:lnTo>
                    <a:pt x="201974" y="139225"/>
                  </a:lnTo>
                  <a:lnTo>
                    <a:pt x="169402" y="169402"/>
                  </a:lnTo>
                  <a:lnTo>
                    <a:pt x="139225" y="201974"/>
                  </a:lnTo>
                  <a:lnTo>
                    <a:pt x="111593" y="236793"/>
                  </a:lnTo>
                  <a:lnTo>
                    <a:pt x="86654" y="273709"/>
                  </a:lnTo>
                  <a:lnTo>
                    <a:pt x="64557" y="312575"/>
                  </a:lnTo>
                  <a:lnTo>
                    <a:pt x="45452" y="353240"/>
                  </a:lnTo>
                  <a:lnTo>
                    <a:pt x="29486" y="395557"/>
                  </a:lnTo>
                  <a:lnTo>
                    <a:pt x="16809" y="439376"/>
                  </a:lnTo>
                  <a:lnTo>
                    <a:pt x="7570" y="484548"/>
                  </a:lnTo>
                  <a:lnTo>
                    <a:pt x="1917" y="530925"/>
                  </a:lnTo>
                  <a:lnTo>
                    <a:pt x="0" y="578358"/>
                  </a:lnTo>
                  <a:lnTo>
                    <a:pt x="1917" y="625790"/>
                  </a:lnTo>
                  <a:lnTo>
                    <a:pt x="7570" y="672167"/>
                  </a:lnTo>
                  <a:lnTo>
                    <a:pt x="16809" y="717339"/>
                  </a:lnTo>
                  <a:lnTo>
                    <a:pt x="29486" y="761158"/>
                  </a:lnTo>
                  <a:lnTo>
                    <a:pt x="45452" y="803475"/>
                  </a:lnTo>
                  <a:lnTo>
                    <a:pt x="64557" y="844140"/>
                  </a:lnTo>
                  <a:lnTo>
                    <a:pt x="86654" y="883006"/>
                  </a:lnTo>
                  <a:lnTo>
                    <a:pt x="111593" y="919922"/>
                  </a:lnTo>
                  <a:lnTo>
                    <a:pt x="139225" y="954741"/>
                  </a:lnTo>
                  <a:lnTo>
                    <a:pt x="169402" y="987313"/>
                  </a:lnTo>
                  <a:lnTo>
                    <a:pt x="201974" y="1017490"/>
                  </a:lnTo>
                  <a:lnTo>
                    <a:pt x="236793" y="1045122"/>
                  </a:lnTo>
                  <a:lnTo>
                    <a:pt x="273709" y="1070061"/>
                  </a:lnTo>
                  <a:lnTo>
                    <a:pt x="312575" y="1092158"/>
                  </a:lnTo>
                  <a:lnTo>
                    <a:pt x="353240" y="1111263"/>
                  </a:lnTo>
                  <a:lnTo>
                    <a:pt x="395557" y="1127229"/>
                  </a:lnTo>
                  <a:lnTo>
                    <a:pt x="439376" y="1139906"/>
                  </a:lnTo>
                  <a:lnTo>
                    <a:pt x="484548" y="1149145"/>
                  </a:lnTo>
                  <a:lnTo>
                    <a:pt x="530925" y="1154798"/>
                  </a:lnTo>
                  <a:lnTo>
                    <a:pt x="578358" y="1156715"/>
                  </a:lnTo>
                  <a:lnTo>
                    <a:pt x="625790" y="1154798"/>
                  </a:lnTo>
                  <a:lnTo>
                    <a:pt x="672167" y="1149145"/>
                  </a:lnTo>
                  <a:lnTo>
                    <a:pt x="717339" y="1139906"/>
                  </a:lnTo>
                  <a:lnTo>
                    <a:pt x="761158" y="1127229"/>
                  </a:lnTo>
                  <a:lnTo>
                    <a:pt x="803475" y="1111263"/>
                  </a:lnTo>
                  <a:lnTo>
                    <a:pt x="844140" y="1092158"/>
                  </a:lnTo>
                  <a:lnTo>
                    <a:pt x="883006" y="1070061"/>
                  </a:lnTo>
                  <a:lnTo>
                    <a:pt x="919922" y="1045122"/>
                  </a:lnTo>
                  <a:lnTo>
                    <a:pt x="954741" y="1017490"/>
                  </a:lnTo>
                  <a:lnTo>
                    <a:pt x="987313" y="987313"/>
                  </a:lnTo>
                  <a:lnTo>
                    <a:pt x="1017490" y="954741"/>
                  </a:lnTo>
                  <a:lnTo>
                    <a:pt x="1045122" y="919922"/>
                  </a:lnTo>
                  <a:lnTo>
                    <a:pt x="1070061" y="883006"/>
                  </a:lnTo>
                  <a:lnTo>
                    <a:pt x="1092158" y="844140"/>
                  </a:lnTo>
                  <a:lnTo>
                    <a:pt x="1111263" y="803475"/>
                  </a:lnTo>
                  <a:lnTo>
                    <a:pt x="1127229" y="761158"/>
                  </a:lnTo>
                  <a:lnTo>
                    <a:pt x="1139906" y="717339"/>
                  </a:lnTo>
                  <a:lnTo>
                    <a:pt x="1149145" y="672167"/>
                  </a:lnTo>
                  <a:lnTo>
                    <a:pt x="1154798" y="625790"/>
                  </a:lnTo>
                  <a:lnTo>
                    <a:pt x="1156716" y="578358"/>
                  </a:lnTo>
                  <a:lnTo>
                    <a:pt x="1154798" y="530925"/>
                  </a:lnTo>
                  <a:lnTo>
                    <a:pt x="1149145" y="484548"/>
                  </a:lnTo>
                  <a:lnTo>
                    <a:pt x="1139906" y="439376"/>
                  </a:lnTo>
                  <a:lnTo>
                    <a:pt x="1127229" y="395557"/>
                  </a:lnTo>
                  <a:lnTo>
                    <a:pt x="1111263" y="353240"/>
                  </a:lnTo>
                  <a:lnTo>
                    <a:pt x="1092158" y="312575"/>
                  </a:lnTo>
                  <a:lnTo>
                    <a:pt x="1070061" y="273709"/>
                  </a:lnTo>
                  <a:lnTo>
                    <a:pt x="1045122" y="236793"/>
                  </a:lnTo>
                  <a:lnTo>
                    <a:pt x="1017490" y="201974"/>
                  </a:lnTo>
                  <a:lnTo>
                    <a:pt x="987313" y="169402"/>
                  </a:lnTo>
                  <a:lnTo>
                    <a:pt x="954741" y="139225"/>
                  </a:lnTo>
                  <a:lnTo>
                    <a:pt x="919922" y="111593"/>
                  </a:lnTo>
                  <a:lnTo>
                    <a:pt x="883006" y="86654"/>
                  </a:lnTo>
                  <a:lnTo>
                    <a:pt x="844140" y="64557"/>
                  </a:lnTo>
                  <a:lnTo>
                    <a:pt x="803475" y="45452"/>
                  </a:lnTo>
                  <a:lnTo>
                    <a:pt x="761158" y="29486"/>
                  </a:lnTo>
                  <a:lnTo>
                    <a:pt x="717339" y="16809"/>
                  </a:lnTo>
                  <a:lnTo>
                    <a:pt x="672167" y="7570"/>
                  </a:lnTo>
                  <a:lnTo>
                    <a:pt x="625790" y="1917"/>
                  </a:lnTo>
                  <a:lnTo>
                    <a:pt x="578358" y="0"/>
                  </a:lnTo>
                  <a:close/>
                </a:path>
              </a:pathLst>
            </a:custGeom>
            <a:solidFill>
              <a:srgbClr val="CA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23766" y="2436114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8"/>
                  </a:moveTo>
                  <a:lnTo>
                    <a:pt x="1917" y="530925"/>
                  </a:lnTo>
                  <a:lnTo>
                    <a:pt x="7570" y="484548"/>
                  </a:lnTo>
                  <a:lnTo>
                    <a:pt x="16809" y="439376"/>
                  </a:lnTo>
                  <a:lnTo>
                    <a:pt x="29486" y="395557"/>
                  </a:lnTo>
                  <a:lnTo>
                    <a:pt x="45452" y="353240"/>
                  </a:lnTo>
                  <a:lnTo>
                    <a:pt x="64557" y="312575"/>
                  </a:lnTo>
                  <a:lnTo>
                    <a:pt x="86654" y="273709"/>
                  </a:lnTo>
                  <a:lnTo>
                    <a:pt x="111593" y="236793"/>
                  </a:lnTo>
                  <a:lnTo>
                    <a:pt x="139225" y="201974"/>
                  </a:lnTo>
                  <a:lnTo>
                    <a:pt x="169402" y="169402"/>
                  </a:lnTo>
                  <a:lnTo>
                    <a:pt x="201974" y="139225"/>
                  </a:lnTo>
                  <a:lnTo>
                    <a:pt x="236793" y="111593"/>
                  </a:lnTo>
                  <a:lnTo>
                    <a:pt x="273709" y="86654"/>
                  </a:lnTo>
                  <a:lnTo>
                    <a:pt x="312575" y="64557"/>
                  </a:lnTo>
                  <a:lnTo>
                    <a:pt x="353240" y="45452"/>
                  </a:lnTo>
                  <a:lnTo>
                    <a:pt x="395557" y="29486"/>
                  </a:lnTo>
                  <a:lnTo>
                    <a:pt x="439376" y="16809"/>
                  </a:lnTo>
                  <a:lnTo>
                    <a:pt x="484548" y="7570"/>
                  </a:lnTo>
                  <a:lnTo>
                    <a:pt x="530925" y="1917"/>
                  </a:lnTo>
                  <a:lnTo>
                    <a:pt x="578358" y="0"/>
                  </a:lnTo>
                  <a:lnTo>
                    <a:pt x="625790" y="1917"/>
                  </a:lnTo>
                  <a:lnTo>
                    <a:pt x="672167" y="7570"/>
                  </a:lnTo>
                  <a:lnTo>
                    <a:pt x="717339" y="16809"/>
                  </a:lnTo>
                  <a:lnTo>
                    <a:pt x="761158" y="29486"/>
                  </a:lnTo>
                  <a:lnTo>
                    <a:pt x="803475" y="45452"/>
                  </a:lnTo>
                  <a:lnTo>
                    <a:pt x="844140" y="64557"/>
                  </a:lnTo>
                  <a:lnTo>
                    <a:pt x="883006" y="86654"/>
                  </a:lnTo>
                  <a:lnTo>
                    <a:pt x="919922" y="111593"/>
                  </a:lnTo>
                  <a:lnTo>
                    <a:pt x="954741" y="139225"/>
                  </a:lnTo>
                  <a:lnTo>
                    <a:pt x="987313" y="169402"/>
                  </a:lnTo>
                  <a:lnTo>
                    <a:pt x="1017490" y="201974"/>
                  </a:lnTo>
                  <a:lnTo>
                    <a:pt x="1045122" y="236793"/>
                  </a:lnTo>
                  <a:lnTo>
                    <a:pt x="1070061" y="273709"/>
                  </a:lnTo>
                  <a:lnTo>
                    <a:pt x="1092158" y="312575"/>
                  </a:lnTo>
                  <a:lnTo>
                    <a:pt x="1111263" y="353240"/>
                  </a:lnTo>
                  <a:lnTo>
                    <a:pt x="1127229" y="395557"/>
                  </a:lnTo>
                  <a:lnTo>
                    <a:pt x="1139906" y="439376"/>
                  </a:lnTo>
                  <a:lnTo>
                    <a:pt x="1149145" y="484548"/>
                  </a:lnTo>
                  <a:lnTo>
                    <a:pt x="1154798" y="530925"/>
                  </a:lnTo>
                  <a:lnTo>
                    <a:pt x="1156716" y="578358"/>
                  </a:lnTo>
                  <a:lnTo>
                    <a:pt x="1154798" y="625790"/>
                  </a:lnTo>
                  <a:lnTo>
                    <a:pt x="1149145" y="672167"/>
                  </a:lnTo>
                  <a:lnTo>
                    <a:pt x="1139906" y="717339"/>
                  </a:lnTo>
                  <a:lnTo>
                    <a:pt x="1127229" y="761158"/>
                  </a:lnTo>
                  <a:lnTo>
                    <a:pt x="1111263" y="803475"/>
                  </a:lnTo>
                  <a:lnTo>
                    <a:pt x="1092158" y="844140"/>
                  </a:lnTo>
                  <a:lnTo>
                    <a:pt x="1070061" y="883006"/>
                  </a:lnTo>
                  <a:lnTo>
                    <a:pt x="1045122" y="919922"/>
                  </a:lnTo>
                  <a:lnTo>
                    <a:pt x="1017490" y="954741"/>
                  </a:lnTo>
                  <a:lnTo>
                    <a:pt x="987313" y="987313"/>
                  </a:lnTo>
                  <a:lnTo>
                    <a:pt x="954741" y="1017490"/>
                  </a:lnTo>
                  <a:lnTo>
                    <a:pt x="919922" y="1045122"/>
                  </a:lnTo>
                  <a:lnTo>
                    <a:pt x="883006" y="1070061"/>
                  </a:lnTo>
                  <a:lnTo>
                    <a:pt x="844140" y="1092158"/>
                  </a:lnTo>
                  <a:lnTo>
                    <a:pt x="803475" y="1111263"/>
                  </a:lnTo>
                  <a:lnTo>
                    <a:pt x="761158" y="1127229"/>
                  </a:lnTo>
                  <a:lnTo>
                    <a:pt x="717339" y="1139906"/>
                  </a:lnTo>
                  <a:lnTo>
                    <a:pt x="672167" y="1149145"/>
                  </a:lnTo>
                  <a:lnTo>
                    <a:pt x="625790" y="1154798"/>
                  </a:lnTo>
                  <a:lnTo>
                    <a:pt x="578358" y="1156715"/>
                  </a:lnTo>
                  <a:lnTo>
                    <a:pt x="530925" y="1154798"/>
                  </a:lnTo>
                  <a:lnTo>
                    <a:pt x="484548" y="1149145"/>
                  </a:lnTo>
                  <a:lnTo>
                    <a:pt x="439376" y="1139906"/>
                  </a:lnTo>
                  <a:lnTo>
                    <a:pt x="395557" y="1127229"/>
                  </a:lnTo>
                  <a:lnTo>
                    <a:pt x="353240" y="1111263"/>
                  </a:lnTo>
                  <a:lnTo>
                    <a:pt x="312575" y="1092158"/>
                  </a:lnTo>
                  <a:lnTo>
                    <a:pt x="273709" y="1070061"/>
                  </a:lnTo>
                  <a:lnTo>
                    <a:pt x="236793" y="1045122"/>
                  </a:lnTo>
                  <a:lnTo>
                    <a:pt x="201974" y="1017490"/>
                  </a:lnTo>
                  <a:lnTo>
                    <a:pt x="169402" y="987313"/>
                  </a:lnTo>
                  <a:lnTo>
                    <a:pt x="139225" y="954741"/>
                  </a:lnTo>
                  <a:lnTo>
                    <a:pt x="111593" y="919922"/>
                  </a:lnTo>
                  <a:lnTo>
                    <a:pt x="86654" y="883006"/>
                  </a:lnTo>
                  <a:lnTo>
                    <a:pt x="64557" y="844140"/>
                  </a:lnTo>
                  <a:lnTo>
                    <a:pt x="45452" y="803475"/>
                  </a:lnTo>
                  <a:lnTo>
                    <a:pt x="29486" y="761158"/>
                  </a:lnTo>
                  <a:lnTo>
                    <a:pt x="16809" y="717339"/>
                  </a:lnTo>
                  <a:lnTo>
                    <a:pt x="7570" y="672167"/>
                  </a:lnTo>
                  <a:lnTo>
                    <a:pt x="1917" y="625790"/>
                  </a:lnTo>
                  <a:lnTo>
                    <a:pt x="0" y="578358"/>
                  </a:lnTo>
                  <a:close/>
                </a:path>
              </a:pathLst>
            </a:custGeom>
            <a:ln w="19049">
              <a:solidFill>
                <a:srgbClr val="CAC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4293" y="1387856"/>
            <a:ext cx="6261100" cy="193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SETORES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SOCIEDADE </a:t>
            </a:r>
            <a:r>
              <a:rPr sz="2000" b="1" dirty="0">
                <a:latin typeface="Calibri"/>
                <a:cs typeface="Calibri"/>
              </a:rPr>
              <a:t>QUE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APOIARAM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 GOLPE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 </a:t>
            </a:r>
            <a:r>
              <a:rPr sz="2000" b="1" dirty="0">
                <a:latin typeface="Calibri"/>
                <a:cs typeface="Calibri"/>
              </a:rPr>
              <a:t>1964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R="953769" algn="ctr">
              <a:lnSpc>
                <a:spcPct val="100000"/>
              </a:lnSpc>
              <a:spcBef>
                <a:spcPts val="1764"/>
              </a:spcBef>
              <a:tabLst>
                <a:tab pos="2754630" algn="l"/>
              </a:tabLst>
            </a:pPr>
            <a:r>
              <a:rPr sz="5000" spc="50" dirty="0">
                <a:solidFill>
                  <a:srgbClr val="FFFFFF"/>
                </a:solidFill>
                <a:latin typeface="Trebuchet MS"/>
                <a:cs typeface="Trebuchet MS"/>
              </a:rPr>
              <a:t>1	2</a:t>
            </a:r>
            <a:endParaRPr sz="5000" dirty="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52825" y="3747896"/>
            <a:ext cx="2498725" cy="1985010"/>
            <a:chOff x="3552825" y="3747896"/>
            <a:chExt cx="2498725" cy="1985010"/>
          </a:xfrm>
        </p:grpSpPr>
        <p:sp>
          <p:nvSpPr>
            <p:cNvPr id="24" name="object 24"/>
            <p:cNvSpPr/>
            <p:nvPr/>
          </p:nvSpPr>
          <p:spPr>
            <a:xfrm>
              <a:off x="3562350" y="3757421"/>
              <a:ext cx="2479675" cy="1965960"/>
            </a:xfrm>
            <a:custGeom>
              <a:avLst/>
              <a:gdLst/>
              <a:ahLst/>
              <a:cxnLst/>
              <a:rect l="l" t="t" r="r" b="b"/>
              <a:pathLst>
                <a:path w="2479675" h="1965960">
                  <a:moveTo>
                    <a:pt x="2479548" y="393191"/>
                  </a:moveTo>
                  <a:lnTo>
                    <a:pt x="0" y="393191"/>
                  </a:lnTo>
                  <a:lnTo>
                    <a:pt x="0" y="1965959"/>
                  </a:lnTo>
                  <a:lnTo>
                    <a:pt x="2479548" y="1965959"/>
                  </a:lnTo>
                  <a:lnTo>
                    <a:pt x="2479548" y="393191"/>
                  </a:lnTo>
                  <a:close/>
                </a:path>
                <a:path w="2479675" h="1965960">
                  <a:moveTo>
                    <a:pt x="1239774" y="0"/>
                  </a:moveTo>
                  <a:lnTo>
                    <a:pt x="846582" y="393191"/>
                  </a:lnTo>
                  <a:lnTo>
                    <a:pt x="1632965" y="393191"/>
                  </a:lnTo>
                  <a:lnTo>
                    <a:pt x="1239774" y="0"/>
                  </a:lnTo>
                  <a:close/>
                </a:path>
              </a:pathLst>
            </a:custGeom>
            <a:solidFill>
              <a:srgbClr val="E8EA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62350" y="3757421"/>
              <a:ext cx="2479675" cy="1965960"/>
            </a:xfrm>
            <a:custGeom>
              <a:avLst/>
              <a:gdLst/>
              <a:ahLst/>
              <a:cxnLst/>
              <a:rect l="l" t="t" r="r" b="b"/>
              <a:pathLst>
                <a:path w="2479675" h="1965960">
                  <a:moveTo>
                    <a:pt x="0" y="393191"/>
                  </a:moveTo>
                  <a:lnTo>
                    <a:pt x="846582" y="393191"/>
                  </a:lnTo>
                  <a:lnTo>
                    <a:pt x="1239774" y="0"/>
                  </a:lnTo>
                  <a:lnTo>
                    <a:pt x="1632965" y="393191"/>
                  </a:lnTo>
                  <a:lnTo>
                    <a:pt x="2479548" y="393191"/>
                  </a:lnTo>
                  <a:lnTo>
                    <a:pt x="2479548" y="1965959"/>
                  </a:lnTo>
                  <a:lnTo>
                    <a:pt x="0" y="1965959"/>
                  </a:lnTo>
                  <a:lnTo>
                    <a:pt x="0" y="393191"/>
                  </a:lnTo>
                  <a:close/>
                </a:path>
              </a:pathLst>
            </a:custGeom>
            <a:ln w="19050">
              <a:solidFill>
                <a:srgbClr val="E8EA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45484" y="4249623"/>
            <a:ext cx="2110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70" dirty="0">
                <a:latin typeface="Tahoma"/>
                <a:cs typeface="Tahoma"/>
              </a:rPr>
              <a:t>A</a:t>
            </a:r>
            <a:r>
              <a:rPr sz="2400" b="1" spc="-95" dirty="0">
                <a:latin typeface="Tahoma"/>
                <a:cs typeface="Tahoma"/>
              </a:rPr>
              <a:t>SS</a:t>
            </a:r>
            <a:r>
              <a:rPr sz="2400" b="1" spc="-90" dirty="0">
                <a:latin typeface="Tahoma"/>
                <a:cs typeface="Tahoma"/>
              </a:rPr>
              <a:t>E</a:t>
            </a:r>
            <a:r>
              <a:rPr sz="2400" b="1" spc="-210" dirty="0">
                <a:latin typeface="Tahoma"/>
                <a:cs typeface="Tahoma"/>
              </a:rPr>
              <a:t> </a:t>
            </a:r>
            <a:r>
              <a:rPr sz="2400" b="1" spc="-200" dirty="0">
                <a:latin typeface="Tahoma"/>
                <a:cs typeface="Tahoma"/>
              </a:rPr>
              <a:t>MÉDIA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08216" y="2426589"/>
            <a:ext cx="2691130" cy="1176020"/>
            <a:chOff x="6308216" y="2426589"/>
            <a:chExt cx="2691130" cy="1176020"/>
          </a:xfrm>
        </p:grpSpPr>
        <p:sp>
          <p:nvSpPr>
            <p:cNvPr id="28" name="object 28"/>
            <p:cNvSpPr/>
            <p:nvPr/>
          </p:nvSpPr>
          <p:spPr>
            <a:xfrm>
              <a:off x="6317741" y="3013710"/>
              <a:ext cx="2478405" cy="1905"/>
            </a:xfrm>
            <a:custGeom>
              <a:avLst/>
              <a:gdLst/>
              <a:ahLst/>
              <a:cxnLst/>
              <a:rect l="l" t="t" r="r" b="b"/>
              <a:pathLst>
                <a:path w="2478404" h="1905">
                  <a:moveTo>
                    <a:pt x="2478023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78023" y="1524"/>
                  </a:lnTo>
                  <a:lnTo>
                    <a:pt x="2478023" y="0"/>
                  </a:lnTo>
                  <a:close/>
                </a:path>
              </a:pathLst>
            </a:custGeom>
            <a:solidFill>
              <a:srgbClr val="E0E6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17741" y="3013710"/>
              <a:ext cx="2478405" cy="1905"/>
            </a:xfrm>
            <a:custGeom>
              <a:avLst/>
              <a:gdLst/>
              <a:ahLst/>
              <a:cxnLst/>
              <a:rect l="l" t="t" r="r" b="b"/>
              <a:pathLst>
                <a:path w="2478404" h="1905">
                  <a:moveTo>
                    <a:pt x="0" y="1524"/>
                  </a:moveTo>
                  <a:lnTo>
                    <a:pt x="2478023" y="1524"/>
                  </a:lnTo>
                  <a:lnTo>
                    <a:pt x="2478023" y="0"/>
                  </a:lnTo>
                  <a:lnTo>
                    <a:pt x="0" y="0"/>
                  </a:lnTo>
                  <a:lnTo>
                    <a:pt x="0" y="1524"/>
                  </a:lnTo>
                  <a:close/>
                </a:path>
              </a:pathLst>
            </a:custGeom>
            <a:ln w="19050">
              <a:solidFill>
                <a:srgbClr val="E0E6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2821" y="2920746"/>
              <a:ext cx="126492" cy="2392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62821" y="2920746"/>
              <a:ext cx="127000" cy="239395"/>
            </a:xfrm>
            <a:custGeom>
              <a:avLst/>
              <a:gdLst/>
              <a:ahLst/>
              <a:cxnLst/>
              <a:rect l="l" t="t" r="r" b="b"/>
              <a:pathLst>
                <a:path w="127000" h="239394">
                  <a:moveTo>
                    <a:pt x="0" y="0"/>
                  </a:moveTo>
                  <a:lnTo>
                    <a:pt x="12700" y="0"/>
                  </a:lnTo>
                  <a:lnTo>
                    <a:pt x="126492" y="119633"/>
                  </a:lnTo>
                  <a:lnTo>
                    <a:pt x="12700" y="239267"/>
                  </a:lnTo>
                  <a:lnTo>
                    <a:pt x="0" y="239267"/>
                  </a:lnTo>
                  <a:lnTo>
                    <a:pt x="113792" y="1196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DAE2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9157" y="2436114"/>
              <a:ext cx="1155700" cy="1156970"/>
            </a:xfrm>
            <a:custGeom>
              <a:avLst/>
              <a:gdLst/>
              <a:ahLst/>
              <a:cxnLst/>
              <a:rect l="l" t="t" r="r" b="b"/>
              <a:pathLst>
                <a:path w="1155700" h="1156970">
                  <a:moveTo>
                    <a:pt x="577596" y="0"/>
                  </a:moveTo>
                  <a:lnTo>
                    <a:pt x="530220" y="1917"/>
                  </a:lnTo>
                  <a:lnTo>
                    <a:pt x="483900" y="7570"/>
                  </a:lnTo>
                  <a:lnTo>
                    <a:pt x="438784" y="16809"/>
                  </a:lnTo>
                  <a:lnTo>
                    <a:pt x="395020" y="29486"/>
                  </a:lnTo>
                  <a:lnTo>
                    <a:pt x="352758" y="45452"/>
                  </a:lnTo>
                  <a:lnTo>
                    <a:pt x="312145" y="64557"/>
                  </a:lnTo>
                  <a:lnTo>
                    <a:pt x="273331" y="86654"/>
                  </a:lnTo>
                  <a:lnTo>
                    <a:pt x="236463" y="111593"/>
                  </a:lnTo>
                  <a:lnTo>
                    <a:pt x="201691" y="139225"/>
                  </a:lnTo>
                  <a:lnTo>
                    <a:pt x="169163" y="169402"/>
                  </a:lnTo>
                  <a:lnTo>
                    <a:pt x="139028" y="201974"/>
                  </a:lnTo>
                  <a:lnTo>
                    <a:pt x="111434" y="236793"/>
                  </a:lnTo>
                  <a:lnTo>
                    <a:pt x="86530" y="273709"/>
                  </a:lnTo>
                  <a:lnTo>
                    <a:pt x="64465" y="312575"/>
                  </a:lnTo>
                  <a:lnTo>
                    <a:pt x="45386" y="353240"/>
                  </a:lnTo>
                  <a:lnTo>
                    <a:pt x="29443" y="395557"/>
                  </a:lnTo>
                  <a:lnTo>
                    <a:pt x="16784" y="439376"/>
                  </a:lnTo>
                  <a:lnTo>
                    <a:pt x="7559" y="484548"/>
                  </a:lnTo>
                  <a:lnTo>
                    <a:pt x="1914" y="530925"/>
                  </a:lnTo>
                  <a:lnTo>
                    <a:pt x="0" y="578358"/>
                  </a:lnTo>
                  <a:lnTo>
                    <a:pt x="1914" y="625790"/>
                  </a:lnTo>
                  <a:lnTo>
                    <a:pt x="7559" y="672167"/>
                  </a:lnTo>
                  <a:lnTo>
                    <a:pt x="16784" y="717339"/>
                  </a:lnTo>
                  <a:lnTo>
                    <a:pt x="29443" y="761158"/>
                  </a:lnTo>
                  <a:lnTo>
                    <a:pt x="45386" y="803475"/>
                  </a:lnTo>
                  <a:lnTo>
                    <a:pt x="64465" y="844140"/>
                  </a:lnTo>
                  <a:lnTo>
                    <a:pt x="86530" y="883006"/>
                  </a:lnTo>
                  <a:lnTo>
                    <a:pt x="111434" y="919922"/>
                  </a:lnTo>
                  <a:lnTo>
                    <a:pt x="139028" y="954741"/>
                  </a:lnTo>
                  <a:lnTo>
                    <a:pt x="169163" y="987313"/>
                  </a:lnTo>
                  <a:lnTo>
                    <a:pt x="201691" y="1017490"/>
                  </a:lnTo>
                  <a:lnTo>
                    <a:pt x="236463" y="1045122"/>
                  </a:lnTo>
                  <a:lnTo>
                    <a:pt x="273331" y="1070061"/>
                  </a:lnTo>
                  <a:lnTo>
                    <a:pt x="312145" y="1092158"/>
                  </a:lnTo>
                  <a:lnTo>
                    <a:pt x="352758" y="1111263"/>
                  </a:lnTo>
                  <a:lnTo>
                    <a:pt x="395020" y="1127229"/>
                  </a:lnTo>
                  <a:lnTo>
                    <a:pt x="438784" y="1139906"/>
                  </a:lnTo>
                  <a:lnTo>
                    <a:pt x="483900" y="1149145"/>
                  </a:lnTo>
                  <a:lnTo>
                    <a:pt x="530220" y="1154798"/>
                  </a:lnTo>
                  <a:lnTo>
                    <a:pt x="577596" y="1156715"/>
                  </a:lnTo>
                  <a:lnTo>
                    <a:pt x="624971" y="1154798"/>
                  </a:lnTo>
                  <a:lnTo>
                    <a:pt x="671291" y="1149145"/>
                  </a:lnTo>
                  <a:lnTo>
                    <a:pt x="716407" y="1139906"/>
                  </a:lnTo>
                  <a:lnTo>
                    <a:pt x="760171" y="1127229"/>
                  </a:lnTo>
                  <a:lnTo>
                    <a:pt x="802433" y="1111263"/>
                  </a:lnTo>
                  <a:lnTo>
                    <a:pt x="843046" y="1092158"/>
                  </a:lnTo>
                  <a:lnTo>
                    <a:pt x="881860" y="1070061"/>
                  </a:lnTo>
                  <a:lnTo>
                    <a:pt x="918728" y="1045122"/>
                  </a:lnTo>
                  <a:lnTo>
                    <a:pt x="953500" y="1017490"/>
                  </a:lnTo>
                  <a:lnTo>
                    <a:pt x="986028" y="987313"/>
                  </a:lnTo>
                  <a:lnTo>
                    <a:pt x="1016163" y="954741"/>
                  </a:lnTo>
                  <a:lnTo>
                    <a:pt x="1043757" y="919922"/>
                  </a:lnTo>
                  <a:lnTo>
                    <a:pt x="1068661" y="883006"/>
                  </a:lnTo>
                  <a:lnTo>
                    <a:pt x="1090726" y="844140"/>
                  </a:lnTo>
                  <a:lnTo>
                    <a:pt x="1109805" y="803475"/>
                  </a:lnTo>
                  <a:lnTo>
                    <a:pt x="1125748" y="761158"/>
                  </a:lnTo>
                  <a:lnTo>
                    <a:pt x="1138407" y="717339"/>
                  </a:lnTo>
                  <a:lnTo>
                    <a:pt x="1147632" y="672167"/>
                  </a:lnTo>
                  <a:lnTo>
                    <a:pt x="1153277" y="625790"/>
                  </a:lnTo>
                  <a:lnTo>
                    <a:pt x="1155192" y="578358"/>
                  </a:lnTo>
                  <a:lnTo>
                    <a:pt x="1153277" y="530925"/>
                  </a:lnTo>
                  <a:lnTo>
                    <a:pt x="1147632" y="484548"/>
                  </a:lnTo>
                  <a:lnTo>
                    <a:pt x="1138407" y="439376"/>
                  </a:lnTo>
                  <a:lnTo>
                    <a:pt x="1125748" y="395557"/>
                  </a:lnTo>
                  <a:lnTo>
                    <a:pt x="1109805" y="353240"/>
                  </a:lnTo>
                  <a:lnTo>
                    <a:pt x="1090726" y="312575"/>
                  </a:lnTo>
                  <a:lnTo>
                    <a:pt x="1068661" y="273709"/>
                  </a:lnTo>
                  <a:lnTo>
                    <a:pt x="1043757" y="236793"/>
                  </a:lnTo>
                  <a:lnTo>
                    <a:pt x="1016163" y="201974"/>
                  </a:lnTo>
                  <a:lnTo>
                    <a:pt x="986028" y="169402"/>
                  </a:lnTo>
                  <a:lnTo>
                    <a:pt x="953500" y="139225"/>
                  </a:lnTo>
                  <a:lnTo>
                    <a:pt x="918728" y="111593"/>
                  </a:lnTo>
                  <a:lnTo>
                    <a:pt x="881860" y="86654"/>
                  </a:lnTo>
                  <a:lnTo>
                    <a:pt x="843046" y="64557"/>
                  </a:lnTo>
                  <a:lnTo>
                    <a:pt x="802433" y="45452"/>
                  </a:lnTo>
                  <a:lnTo>
                    <a:pt x="760171" y="29486"/>
                  </a:lnTo>
                  <a:lnTo>
                    <a:pt x="716407" y="16809"/>
                  </a:lnTo>
                  <a:lnTo>
                    <a:pt x="671291" y="7570"/>
                  </a:lnTo>
                  <a:lnTo>
                    <a:pt x="624971" y="1917"/>
                  </a:lnTo>
                  <a:lnTo>
                    <a:pt x="577596" y="0"/>
                  </a:lnTo>
                  <a:close/>
                </a:path>
              </a:pathLst>
            </a:custGeom>
            <a:solidFill>
              <a:srgbClr val="559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9157" y="2436114"/>
              <a:ext cx="1155700" cy="1156970"/>
            </a:xfrm>
            <a:custGeom>
              <a:avLst/>
              <a:gdLst/>
              <a:ahLst/>
              <a:cxnLst/>
              <a:rect l="l" t="t" r="r" b="b"/>
              <a:pathLst>
                <a:path w="1155700" h="1156970">
                  <a:moveTo>
                    <a:pt x="0" y="578358"/>
                  </a:moveTo>
                  <a:lnTo>
                    <a:pt x="1914" y="530925"/>
                  </a:lnTo>
                  <a:lnTo>
                    <a:pt x="7559" y="484548"/>
                  </a:lnTo>
                  <a:lnTo>
                    <a:pt x="16784" y="439376"/>
                  </a:lnTo>
                  <a:lnTo>
                    <a:pt x="29443" y="395557"/>
                  </a:lnTo>
                  <a:lnTo>
                    <a:pt x="45386" y="353240"/>
                  </a:lnTo>
                  <a:lnTo>
                    <a:pt x="64465" y="312575"/>
                  </a:lnTo>
                  <a:lnTo>
                    <a:pt x="86530" y="273709"/>
                  </a:lnTo>
                  <a:lnTo>
                    <a:pt x="111434" y="236793"/>
                  </a:lnTo>
                  <a:lnTo>
                    <a:pt x="139028" y="201974"/>
                  </a:lnTo>
                  <a:lnTo>
                    <a:pt x="169163" y="169402"/>
                  </a:lnTo>
                  <a:lnTo>
                    <a:pt x="201691" y="139225"/>
                  </a:lnTo>
                  <a:lnTo>
                    <a:pt x="236463" y="111593"/>
                  </a:lnTo>
                  <a:lnTo>
                    <a:pt x="273331" y="86654"/>
                  </a:lnTo>
                  <a:lnTo>
                    <a:pt x="312145" y="64557"/>
                  </a:lnTo>
                  <a:lnTo>
                    <a:pt x="352758" y="45452"/>
                  </a:lnTo>
                  <a:lnTo>
                    <a:pt x="395020" y="29486"/>
                  </a:lnTo>
                  <a:lnTo>
                    <a:pt x="438784" y="16809"/>
                  </a:lnTo>
                  <a:lnTo>
                    <a:pt x="483900" y="7570"/>
                  </a:lnTo>
                  <a:lnTo>
                    <a:pt x="530220" y="1917"/>
                  </a:lnTo>
                  <a:lnTo>
                    <a:pt x="577596" y="0"/>
                  </a:lnTo>
                  <a:lnTo>
                    <a:pt x="624971" y="1917"/>
                  </a:lnTo>
                  <a:lnTo>
                    <a:pt x="671291" y="7570"/>
                  </a:lnTo>
                  <a:lnTo>
                    <a:pt x="716407" y="16809"/>
                  </a:lnTo>
                  <a:lnTo>
                    <a:pt x="760171" y="29486"/>
                  </a:lnTo>
                  <a:lnTo>
                    <a:pt x="802433" y="45452"/>
                  </a:lnTo>
                  <a:lnTo>
                    <a:pt x="843046" y="64557"/>
                  </a:lnTo>
                  <a:lnTo>
                    <a:pt x="881860" y="86654"/>
                  </a:lnTo>
                  <a:lnTo>
                    <a:pt x="918728" y="111593"/>
                  </a:lnTo>
                  <a:lnTo>
                    <a:pt x="953500" y="139225"/>
                  </a:lnTo>
                  <a:lnTo>
                    <a:pt x="986028" y="169402"/>
                  </a:lnTo>
                  <a:lnTo>
                    <a:pt x="1016163" y="201974"/>
                  </a:lnTo>
                  <a:lnTo>
                    <a:pt x="1043757" y="236793"/>
                  </a:lnTo>
                  <a:lnTo>
                    <a:pt x="1068661" y="273709"/>
                  </a:lnTo>
                  <a:lnTo>
                    <a:pt x="1090726" y="312575"/>
                  </a:lnTo>
                  <a:lnTo>
                    <a:pt x="1109805" y="353240"/>
                  </a:lnTo>
                  <a:lnTo>
                    <a:pt x="1125748" y="395557"/>
                  </a:lnTo>
                  <a:lnTo>
                    <a:pt x="1138407" y="439376"/>
                  </a:lnTo>
                  <a:lnTo>
                    <a:pt x="1147632" y="484548"/>
                  </a:lnTo>
                  <a:lnTo>
                    <a:pt x="1153277" y="530925"/>
                  </a:lnTo>
                  <a:lnTo>
                    <a:pt x="1155192" y="578358"/>
                  </a:lnTo>
                  <a:lnTo>
                    <a:pt x="1153277" y="625790"/>
                  </a:lnTo>
                  <a:lnTo>
                    <a:pt x="1147632" y="672167"/>
                  </a:lnTo>
                  <a:lnTo>
                    <a:pt x="1138407" y="717339"/>
                  </a:lnTo>
                  <a:lnTo>
                    <a:pt x="1125748" y="761158"/>
                  </a:lnTo>
                  <a:lnTo>
                    <a:pt x="1109805" y="803475"/>
                  </a:lnTo>
                  <a:lnTo>
                    <a:pt x="1090726" y="844140"/>
                  </a:lnTo>
                  <a:lnTo>
                    <a:pt x="1068661" y="883006"/>
                  </a:lnTo>
                  <a:lnTo>
                    <a:pt x="1043757" y="919922"/>
                  </a:lnTo>
                  <a:lnTo>
                    <a:pt x="1016163" y="954741"/>
                  </a:lnTo>
                  <a:lnTo>
                    <a:pt x="986028" y="987313"/>
                  </a:lnTo>
                  <a:lnTo>
                    <a:pt x="953500" y="1017490"/>
                  </a:lnTo>
                  <a:lnTo>
                    <a:pt x="918728" y="1045122"/>
                  </a:lnTo>
                  <a:lnTo>
                    <a:pt x="881860" y="1070061"/>
                  </a:lnTo>
                  <a:lnTo>
                    <a:pt x="843046" y="1092158"/>
                  </a:lnTo>
                  <a:lnTo>
                    <a:pt x="802433" y="1111263"/>
                  </a:lnTo>
                  <a:lnTo>
                    <a:pt x="760171" y="1127229"/>
                  </a:lnTo>
                  <a:lnTo>
                    <a:pt x="716407" y="1139906"/>
                  </a:lnTo>
                  <a:lnTo>
                    <a:pt x="671291" y="1149145"/>
                  </a:lnTo>
                  <a:lnTo>
                    <a:pt x="624971" y="1154798"/>
                  </a:lnTo>
                  <a:lnTo>
                    <a:pt x="577596" y="1156715"/>
                  </a:lnTo>
                  <a:lnTo>
                    <a:pt x="530220" y="1154798"/>
                  </a:lnTo>
                  <a:lnTo>
                    <a:pt x="483900" y="1149145"/>
                  </a:lnTo>
                  <a:lnTo>
                    <a:pt x="438784" y="1139906"/>
                  </a:lnTo>
                  <a:lnTo>
                    <a:pt x="395020" y="1127229"/>
                  </a:lnTo>
                  <a:lnTo>
                    <a:pt x="352758" y="1111263"/>
                  </a:lnTo>
                  <a:lnTo>
                    <a:pt x="312145" y="1092158"/>
                  </a:lnTo>
                  <a:lnTo>
                    <a:pt x="273331" y="1070061"/>
                  </a:lnTo>
                  <a:lnTo>
                    <a:pt x="236463" y="1045122"/>
                  </a:lnTo>
                  <a:lnTo>
                    <a:pt x="201691" y="1017490"/>
                  </a:lnTo>
                  <a:lnTo>
                    <a:pt x="169163" y="987313"/>
                  </a:lnTo>
                  <a:lnTo>
                    <a:pt x="139028" y="954741"/>
                  </a:lnTo>
                  <a:lnTo>
                    <a:pt x="111434" y="919922"/>
                  </a:lnTo>
                  <a:lnTo>
                    <a:pt x="86530" y="883006"/>
                  </a:lnTo>
                  <a:lnTo>
                    <a:pt x="64465" y="844140"/>
                  </a:lnTo>
                  <a:lnTo>
                    <a:pt x="45386" y="803475"/>
                  </a:lnTo>
                  <a:lnTo>
                    <a:pt x="29443" y="761158"/>
                  </a:lnTo>
                  <a:lnTo>
                    <a:pt x="16784" y="717339"/>
                  </a:lnTo>
                  <a:lnTo>
                    <a:pt x="7559" y="672167"/>
                  </a:lnTo>
                  <a:lnTo>
                    <a:pt x="1914" y="625790"/>
                  </a:lnTo>
                  <a:lnTo>
                    <a:pt x="0" y="578358"/>
                  </a:lnTo>
                  <a:close/>
                </a:path>
              </a:pathLst>
            </a:custGeom>
            <a:ln w="19050">
              <a:solidFill>
                <a:srgbClr val="5599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373873" y="2537206"/>
            <a:ext cx="3651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5000" dirty="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08216" y="3747896"/>
            <a:ext cx="2497455" cy="1985010"/>
            <a:chOff x="6308216" y="3747896"/>
            <a:chExt cx="2497455" cy="1985010"/>
          </a:xfrm>
        </p:grpSpPr>
        <p:sp>
          <p:nvSpPr>
            <p:cNvPr id="36" name="object 36"/>
            <p:cNvSpPr/>
            <p:nvPr/>
          </p:nvSpPr>
          <p:spPr>
            <a:xfrm>
              <a:off x="6317741" y="3757421"/>
              <a:ext cx="2478405" cy="1965960"/>
            </a:xfrm>
            <a:custGeom>
              <a:avLst/>
              <a:gdLst/>
              <a:ahLst/>
              <a:cxnLst/>
              <a:rect l="l" t="t" r="r" b="b"/>
              <a:pathLst>
                <a:path w="2478404" h="1965960">
                  <a:moveTo>
                    <a:pt x="2478024" y="393191"/>
                  </a:moveTo>
                  <a:lnTo>
                    <a:pt x="0" y="393191"/>
                  </a:lnTo>
                  <a:lnTo>
                    <a:pt x="0" y="1965959"/>
                  </a:lnTo>
                  <a:lnTo>
                    <a:pt x="2478024" y="1965959"/>
                  </a:lnTo>
                  <a:lnTo>
                    <a:pt x="2478024" y="393191"/>
                  </a:lnTo>
                  <a:close/>
                </a:path>
                <a:path w="2478404" h="1965960">
                  <a:moveTo>
                    <a:pt x="1239012" y="0"/>
                  </a:moveTo>
                  <a:lnTo>
                    <a:pt x="845819" y="393191"/>
                  </a:lnTo>
                  <a:lnTo>
                    <a:pt x="1632204" y="393191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D3DF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17741" y="3757421"/>
              <a:ext cx="2478405" cy="1965960"/>
            </a:xfrm>
            <a:custGeom>
              <a:avLst/>
              <a:gdLst/>
              <a:ahLst/>
              <a:cxnLst/>
              <a:rect l="l" t="t" r="r" b="b"/>
              <a:pathLst>
                <a:path w="2478404" h="1965960">
                  <a:moveTo>
                    <a:pt x="0" y="393191"/>
                  </a:moveTo>
                  <a:lnTo>
                    <a:pt x="845819" y="393191"/>
                  </a:lnTo>
                  <a:lnTo>
                    <a:pt x="1239012" y="0"/>
                  </a:lnTo>
                  <a:lnTo>
                    <a:pt x="1632204" y="393191"/>
                  </a:lnTo>
                  <a:lnTo>
                    <a:pt x="2478024" y="393191"/>
                  </a:lnTo>
                  <a:lnTo>
                    <a:pt x="2478024" y="1965959"/>
                  </a:lnTo>
                  <a:lnTo>
                    <a:pt x="0" y="1965959"/>
                  </a:lnTo>
                  <a:lnTo>
                    <a:pt x="0" y="393191"/>
                  </a:lnTo>
                  <a:close/>
                </a:path>
              </a:pathLst>
            </a:custGeom>
            <a:ln w="19050">
              <a:solidFill>
                <a:srgbClr val="D3DF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500240" y="4250182"/>
            <a:ext cx="172275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b="1" spc="-220" dirty="0">
                <a:latin typeface="Tahoma"/>
                <a:cs typeface="Tahoma"/>
              </a:rPr>
              <a:t>ELITE </a:t>
            </a:r>
            <a:r>
              <a:rPr sz="2400" b="1" spc="-215" dirty="0">
                <a:latin typeface="Tahoma"/>
                <a:cs typeface="Tahoma"/>
              </a:rPr>
              <a:t> </a:t>
            </a:r>
            <a:r>
              <a:rPr sz="2400" b="1" spc="-285" dirty="0">
                <a:latin typeface="Tahoma"/>
                <a:cs typeface="Tahoma"/>
              </a:rPr>
              <a:t>IN</a:t>
            </a:r>
            <a:r>
              <a:rPr sz="2400" b="1" spc="-120" dirty="0">
                <a:latin typeface="Tahoma"/>
                <a:cs typeface="Tahoma"/>
              </a:rPr>
              <a:t>DUS</a:t>
            </a:r>
            <a:r>
              <a:rPr sz="2400" b="1" spc="-254" dirty="0">
                <a:latin typeface="Tahoma"/>
                <a:cs typeface="Tahoma"/>
              </a:rPr>
              <a:t>TRIAL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062084" y="2426589"/>
            <a:ext cx="1837689" cy="1176020"/>
            <a:chOff x="9062084" y="2426589"/>
            <a:chExt cx="1837689" cy="1176020"/>
          </a:xfrm>
        </p:grpSpPr>
        <p:sp>
          <p:nvSpPr>
            <p:cNvPr id="40" name="object 40"/>
            <p:cNvSpPr/>
            <p:nvPr/>
          </p:nvSpPr>
          <p:spPr>
            <a:xfrm>
              <a:off x="9071609" y="3013710"/>
              <a:ext cx="1239520" cy="1905"/>
            </a:xfrm>
            <a:custGeom>
              <a:avLst/>
              <a:gdLst/>
              <a:ahLst/>
              <a:cxnLst/>
              <a:rect l="l" t="t" r="r" b="b"/>
              <a:pathLst>
                <a:path w="1239520" h="1905">
                  <a:moveTo>
                    <a:pt x="1239011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239011" y="1524"/>
                  </a:lnTo>
                  <a:lnTo>
                    <a:pt x="1239011" y="0"/>
                  </a:lnTo>
                  <a:close/>
                </a:path>
              </a:pathLst>
            </a:custGeom>
            <a:solidFill>
              <a:srgbClr val="CFDC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071609" y="3013710"/>
              <a:ext cx="1239520" cy="1905"/>
            </a:xfrm>
            <a:custGeom>
              <a:avLst/>
              <a:gdLst/>
              <a:ahLst/>
              <a:cxnLst/>
              <a:rect l="l" t="t" r="r" b="b"/>
              <a:pathLst>
                <a:path w="1239520" h="1905">
                  <a:moveTo>
                    <a:pt x="0" y="1524"/>
                  </a:moveTo>
                  <a:lnTo>
                    <a:pt x="1239011" y="1524"/>
                  </a:lnTo>
                  <a:lnTo>
                    <a:pt x="1239011" y="0"/>
                  </a:lnTo>
                  <a:lnTo>
                    <a:pt x="0" y="0"/>
                  </a:lnTo>
                  <a:lnTo>
                    <a:pt x="0" y="1524"/>
                  </a:lnTo>
                  <a:close/>
                </a:path>
              </a:pathLst>
            </a:custGeom>
            <a:ln w="19050">
              <a:solidFill>
                <a:srgbClr val="CFDC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33025" y="2436114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7" y="0"/>
                  </a:moveTo>
                  <a:lnTo>
                    <a:pt x="530925" y="1917"/>
                  </a:lnTo>
                  <a:lnTo>
                    <a:pt x="484548" y="7570"/>
                  </a:lnTo>
                  <a:lnTo>
                    <a:pt x="439376" y="16809"/>
                  </a:lnTo>
                  <a:lnTo>
                    <a:pt x="395557" y="29486"/>
                  </a:lnTo>
                  <a:lnTo>
                    <a:pt x="353240" y="45452"/>
                  </a:lnTo>
                  <a:lnTo>
                    <a:pt x="312575" y="64557"/>
                  </a:lnTo>
                  <a:lnTo>
                    <a:pt x="273709" y="86654"/>
                  </a:lnTo>
                  <a:lnTo>
                    <a:pt x="236793" y="111593"/>
                  </a:lnTo>
                  <a:lnTo>
                    <a:pt x="201974" y="139225"/>
                  </a:lnTo>
                  <a:lnTo>
                    <a:pt x="169402" y="169402"/>
                  </a:lnTo>
                  <a:lnTo>
                    <a:pt x="139225" y="201974"/>
                  </a:lnTo>
                  <a:lnTo>
                    <a:pt x="111593" y="236793"/>
                  </a:lnTo>
                  <a:lnTo>
                    <a:pt x="86654" y="273709"/>
                  </a:lnTo>
                  <a:lnTo>
                    <a:pt x="64557" y="312575"/>
                  </a:lnTo>
                  <a:lnTo>
                    <a:pt x="45452" y="353240"/>
                  </a:lnTo>
                  <a:lnTo>
                    <a:pt x="29486" y="395557"/>
                  </a:lnTo>
                  <a:lnTo>
                    <a:pt x="16809" y="439376"/>
                  </a:lnTo>
                  <a:lnTo>
                    <a:pt x="7570" y="484548"/>
                  </a:lnTo>
                  <a:lnTo>
                    <a:pt x="1917" y="530925"/>
                  </a:lnTo>
                  <a:lnTo>
                    <a:pt x="0" y="578358"/>
                  </a:lnTo>
                  <a:lnTo>
                    <a:pt x="1917" y="625790"/>
                  </a:lnTo>
                  <a:lnTo>
                    <a:pt x="7570" y="672167"/>
                  </a:lnTo>
                  <a:lnTo>
                    <a:pt x="16809" y="717339"/>
                  </a:lnTo>
                  <a:lnTo>
                    <a:pt x="29486" y="761158"/>
                  </a:lnTo>
                  <a:lnTo>
                    <a:pt x="45452" y="803475"/>
                  </a:lnTo>
                  <a:lnTo>
                    <a:pt x="64557" y="844140"/>
                  </a:lnTo>
                  <a:lnTo>
                    <a:pt x="86654" y="883006"/>
                  </a:lnTo>
                  <a:lnTo>
                    <a:pt x="111593" y="919922"/>
                  </a:lnTo>
                  <a:lnTo>
                    <a:pt x="139225" y="954741"/>
                  </a:lnTo>
                  <a:lnTo>
                    <a:pt x="169402" y="987313"/>
                  </a:lnTo>
                  <a:lnTo>
                    <a:pt x="201974" y="1017490"/>
                  </a:lnTo>
                  <a:lnTo>
                    <a:pt x="236793" y="1045122"/>
                  </a:lnTo>
                  <a:lnTo>
                    <a:pt x="273709" y="1070061"/>
                  </a:lnTo>
                  <a:lnTo>
                    <a:pt x="312575" y="1092158"/>
                  </a:lnTo>
                  <a:lnTo>
                    <a:pt x="353240" y="1111263"/>
                  </a:lnTo>
                  <a:lnTo>
                    <a:pt x="395557" y="1127229"/>
                  </a:lnTo>
                  <a:lnTo>
                    <a:pt x="439376" y="1139906"/>
                  </a:lnTo>
                  <a:lnTo>
                    <a:pt x="484548" y="1149145"/>
                  </a:lnTo>
                  <a:lnTo>
                    <a:pt x="530925" y="1154798"/>
                  </a:lnTo>
                  <a:lnTo>
                    <a:pt x="578357" y="1156715"/>
                  </a:lnTo>
                  <a:lnTo>
                    <a:pt x="625790" y="1154798"/>
                  </a:lnTo>
                  <a:lnTo>
                    <a:pt x="672167" y="1149145"/>
                  </a:lnTo>
                  <a:lnTo>
                    <a:pt x="717339" y="1139906"/>
                  </a:lnTo>
                  <a:lnTo>
                    <a:pt x="761158" y="1127229"/>
                  </a:lnTo>
                  <a:lnTo>
                    <a:pt x="803475" y="1111263"/>
                  </a:lnTo>
                  <a:lnTo>
                    <a:pt x="844140" y="1092158"/>
                  </a:lnTo>
                  <a:lnTo>
                    <a:pt x="883006" y="1070061"/>
                  </a:lnTo>
                  <a:lnTo>
                    <a:pt x="919922" y="1045122"/>
                  </a:lnTo>
                  <a:lnTo>
                    <a:pt x="954741" y="1017490"/>
                  </a:lnTo>
                  <a:lnTo>
                    <a:pt x="987313" y="987313"/>
                  </a:lnTo>
                  <a:lnTo>
                    <a:pt x="1017490" y="954741"/>
                  </a:lnTo>
                  <a:lnTo>
                    <a:pt x="1045122" y="919922"/>
                  </a:lnTo>
                  <a:lnTo>
                    <a:pt x="1070061" y="883006"/>
                  </a:lnTo>
                  <a:lnTo>
                    <a:pt x="1092158" y="844140"/>
                  </a:lnTo>
                  <a:lnTo>
                    <a:pt x="1111263" y="803475"/>
                  </a:lnTo>
                  <a:lnTo>
                    <a:pt x="1127229" y="761158"/>
                  </a:lnTo>
                  <a:lnTo>
                    <a:pt x="1139906" y="717339"/>
                  </a:lnTo>
                  <a:lnTo>
                    <a:pt x="1149145" y="672167"/>
                  </a:lnTo>
                  <a:lnTo>
                    <a:pt x="1154798" y="625790"/>
                  </a:lnTo>
                  <a:lnTo>
                    <a:pt x="1156716" y="578358"/>
                  </a:lnTo>
                  <a:lnTo>
                    <a:pt x="1154798" y="530925"/>
                  </a:lnTo>
                  <a:lnTo>
                    <a:pt x="1149145" y="484548"/>
                  </a:lnTo>
                  <a:lnTo>
                    <a:pt x="1139906" y="439376"/>
                  </a:lnTo>
                  <a:lnTo>
                    <a:pt x="1127229" y="395557"/>
                  </a:lnTo>
                  <a:lnTo>
                    <a:pt x="1111263" y="353240"/>
                  </a:lnTo>
                  <a:lnTo>
                    <a:pt x="1092158" y="312575"/>
                  </a:lnTo>
                  <a:lnTo>
                    <a:pt x="1070061" y="273709"/>
                  </a:lnTo>
                  <a:lnTo>
                    <a:pt x="1045122" y="236793"/>
                  </a:lnTo>
                  <a:lnTo>
                    <a:pt x="1017490" y="201974"/>
                  </a:lnTo>
                  <a:lnTo>
                    <a:pt x="987313" y="169402"/>
                  </a:lnTo>
                  <a:lnTo>
                    <a:pt x="954741" y="139225"/>
                  </a:lnTo>
                  <a:lnTo>
                    <a:pt x="919922" y="111593"/>
                  </a:lnTo>
                  <a:lnTo>
                    <a:pt x="883006" y="86654"/>
                  </a:lnTo>
                  <a:lnTo>
                    <a:pt x="844140" y="64557"/>
                  </a:lnTo>
                  <a:lnTo>
                    <a:pt x="803475" y="45452"/>
                  </a:lnTo>
                  <a:lnTo>
                    <a:pt x="761158" y="29486"/>
                  </a:lnTo>
                  <a:lnTo>
                    <a:pt x="717339" y="16809"/>
                  </a:lnTo>
                  <a:lnTo>
                    <a:pt x="672167" y="7570"/>
                  </a:lnTo>
                  <a:lnTo>
                    <a:pt x="625790" y="1917"/>
                  </a:lnTo>
                  <a:lnTo>
                    <a:pt x="578357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33025" y="2436114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8"/>
                  </a:moveTo>
                  <a:lnTo>
                    <a:pt x="1917" y="530925"/>
                  </a:lnTo>
                  <a:lnTo>
                    <a:pt x="7570" y="484548"/>
                  </a:lnTo>
                  <a:lnTo>
                    <a:pt x="16809" y="439376"/>
                  </a:lnTo>
                  <a:lnTo>
                    <a:pt x="29486" y="395557"/>
                  </a:lnTo>
                  <a:lnTo>
                    <a:pt x="45452" y="353240"/>
                  </a:lnTo>
                  <a:lnTo>
                    <a:pt x="64557" y="312575"/>
                  </a:lnTo>
                  <a:lnTo>
                    <a:pt x="86654" y="273709"/>
                  </a:lnTo>
                  <a:lnTo>
                    <a:pt x="111593" y="236793"/>
                  </a:lnTo>
                  <a:lnTo>
                    <a:pt x="139225" y="201974"/>
                  </a:lnTo>
                  <a:lnTo>
                    <a:pt x="169402" y="169402"/>
                  </a:lnTo>
                  <a:lnTo>
                    <a:pt x="201974" y="139225"/>
                  </a:lnTo>
                  <a:lnTo>
                    <a:pt x="236793" y="111593"/>
                  </a:lnTo>
                  <a:lnTo>
                    <a:pt x="273709" y="86654"/>
                  </a:lnTo>
                  <a:lnTo>
                    <a:pt x="312575" y="64557"/>
                  </a:lnTo>
                  <a:lnTo>
                    <a:pt x="353240" y="45452"/>
                  </a:lnTo>
                  <a:lnTo>
                    <a:pt x="395557" y="29486"/>
                  </a:lnTo>
                  <a:lnTo>
                    <a:pt x="439376" y="16809"/>
                  </a:lnTo>
                  <a:lnTo>
                    <a:pt x="484548" y="7570"/>
                  </a:lnTo>
                  <a:lnTo>
                    <a:pt x="530925" y="1917"/>
                  </a:lnTo>
                  <a:lnTo>
                    <a:pt x="578357" y="0"/>
                  </a:lnTo>
                  <a:lnTo>
                    <a:pt x="625790" y="1917"/>
                  </a:lnTo>
                  <a:lnTo>
                    <a:pt x="672167" y="7570"/>
                  </a:lnTo>
                  <a:lnTo>
                    <a:pt x="717339" y="16809"/>
                  </a:lnTo>
                  <a:lnTo>
                    <a:pt x="761158" y="29486"/>
                  </a:lnTo>
                  <a:lnTo>
                    <a:pt x="803475" y="45452"/>
                  </a:lnTo>
                  <a:lnTo>
                    <a:pt x="844140" y="64557"/>
                  </a:lnTo>
                  <a:lnTo>
                    <a:pt x="883006" y="86654"/>
                  </a:lnTo>
                  <a:lnTo>
                    <a:pt x="919922" y="111593"/>
                  </a:lnTo>
                  <a:lnTo>
                    <a:pt x="954741" y="139225"/>
                  </a:lnTo>
                  <a:lnTo>
                    <a:pt x="987313" y="169402"/>
                  </a:lnTo>
                  <a:lnTo>
                    <a:pt x="1017490" y="201974"/>
                  </a:lnTo>
                  <a:lnTo>
                    <a:pt x="1045122" y="236793"/>
                  </a:lnTo>
                  <a:lnTo>
                    <a:pt x="1070061" y="273709"/>
                  </a:lnTo>
                  <a:lnTo>
                    <a:pt x="1092158" y="312575"/>
                  </a:lnTo>
                  <a:lnTo>
                    <a:pt x="1111263" y="353240"/>
                  </a:lnTo>
                  <a:lnTo>
                    <a:pt x="1127229" y="395557"/>
                  </a:lnTo>
                  <a:lnTo>
                    <a:pt x="1139906" y="439376"/>
                  </a:lnTo>
                  <a:lnTo>
                    <a:pt x="1149145" y="484548"/>
                  </a:lnTo>
                  <a:lnTo>
                    <a:pt x="1154798" y="530925"/>
                  </a:lnTo>
                  <a:lnTo>
                    <a:pt x="1156716" y="578358"/>
                  </a:lnTo>
                  <a:lnTo>
                    <a:pt x="1154798" y="625790"/>
                  </a:lnTo>
                  <a:lnTo>
                    <a:pt x="1149145" y="672167"/>
                  </a:lnTo>
                  <a:lnTo>
                    <a:pt x="1139906" y="717339"/>
                  </a:lnTo>
                  <a:lnTo>
                    <a:pt x="1127229" y="761158"/>
                  </a:lnTo>
                  <a:lnTo>
                    <a:pt x="1111263" y="803475"/>
                  </a:lnTo>
                  <a:lnTo>
                    <a:pt x="1092158" y="844140"/>
                  </a:lnTo>
                  <a:lnTo>
                    <a:pt x="1070061" y="883006"/>
                  </a:lnTo>
                  <a:lnTo>
                    <a:pt x="1045122" y="919922"/>
                  </a:lnTo>
                  <a:lnTo>
                    <a:pt x="1017490" y="954741"/>
                  </a:lnTo>
                  <a:lnTo>
                    <a:pt x="987313" y="987313"/>
                  </a:lnTo>
                  <a:lnTo>
                    <a:pt x="954741" y="1017490"/>
                  </a:lnTo>
                  <a:lnTo>
                    <a:pt x="919922" y="1045122"/>
                  </a:lnTo>
                  <a:lnTo>
                    <a:pt x="883006" y="1070061"/>
                  </a:lnTo>
                  <a:lnTo>
                    <a:pt x="844140" y="1092158"/>
                  </a:lnTo>
                  <a:lnTo>
                    <a:pt x="803475" y="1111263"/>
                  </a:lnTo>
                  <a:lnTo>
                    <a:pt x="761158" y="1127229"/>
                  </a:lnTo>
                  <a:lnTo>
                    <a:pt x="717339" y="1139906"/>
                  </a:lnTo>
                  <a:lnTo>
                    <a:pt x="672167" y="1149145"/>
                  </a:lnTo>
                  <a:lnTo>
                    <a:pt x="625790" y="1154798"/>
                  </a:lnTo>
                  <a:lnTo>
                    <a:pt x="578357" y="1156715"/>
                  </a:lnTo>
                  <a:lnTo>
                    <a:pt x="530925" y="1154798"/>
                  </a:lnTo>
                  <a:lnTo>
                    <a:pt x="484548" y="1149145"/>
                  </a:lnTo>
                  <a:lnTo>
                    <a:pt x="439376" y="1139906"/>
                  </a:lnTo>
                  <a:lnTo>
                    <a:pt x="395557" y="1127229"/>
                  </a:lnTo>
                  <a:lnTo>
                    <a:pt x="353240" y="1111263"/>
                  </a:lnTo>
                  <a:lnTo>
                    <a:pt x="312575" y="1092158"/>
                  </a:lnTo>
                  <a:lnTo>
                    <a:pt x="273709" y="1070061"/>
                  </a:lnTo>
                  <a:lnTo>
                    <a:pt x="236793" y="1045122"/>
                  </a:lnTo>
                  <a:lnTo>
                    <a:pt x="201974" y="1017490"/>
                  </a:lnTo>
                  <a:lnTo>
                    <a:pt x="169402" y="987313"/>
                  </a:lnTo>
                  <a:lnTo>
                    <a:pt x="139225" y="954741"/>
                  </a:lnTo>
                  <a:lnTo>
                    <a:pt x="111593" y="919922"/>
                  </a:lnTo>
                  <a:lnTo>
                    <a:pt x="86654" y="883006"/>
                  </a:lnTo>
                  <a:lnTo>
                    <a:pt x="64557" y="844140"/>
                  </a:lnTo>
                  <a:lnTo>
                    <a:pt x="45452" y="803475"/>
                  </a:lnTo>
                  <a:lnTo>
                    <a:pt x="29486" y="761158"/>
                  </a:lnTo>
                  <a:lnTo>
                    <a:pt x="16809" y="717339"/>
                  </a:lnTo>
                  <a:lnTo>
                    <a:pt x="7570" y="672167"/>
                  </a:lnTo>
                  <a:lnTo>
                    <a:pt x="1917" y="625790"/>
                  </a:lnTo>
                  <a:lnTo>
                    <a:pt x="0" y="578358"/>
                  </a:lnTo>
                  <a:close/>
                </a:path>
              </a:pathLst>
            </a:custGeom>
            <a:ln w="19049">
              <a:solidFill>
                <a:srgbClr val="186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0128631" y="2537206"/>
            <a:ext cx="3651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5000" dirty="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062084" y="3747896"/>
            <a:ext cx="2498725" cy="1985010"/>
            <a:chOff x="9062084" y="3747896"/>
            <a:chExt cx="2498725" cy="1985010"/>
          </a:xfrm>
        </p:grpSpPr>
        <p:sp>
          <p:nvSpPr>
            <p:cNvPr id="46" name="object 46"/>
            <p:cNvSpPr/>
            <p:nvPr/>
          </p:nvSpPr>
          <p:spPr>
            <a:xfrm>
              <a:off x="9071609" y="3757421"/>
              <a:ext cx="2479675" cy="1965960"/>
            </a:xfrm>
            <a:custGeom>
              <a:avLst/>
              <a:gdLst/>
              <a:ahLst/>
              <a:cxnLst/>
              <a:rect l="l" t="t" r="r" b="b"/>
              <a:pathLst>
                <a:path w="2479675" h="1965960">
                  <a:moveTo>
                    <a:pt x="2479548" y="393191"/>
                  </a:moveTo>
                  <a:lnTo>
                    <a:pt x="0" y="393191"/>
                  </a:lnTo>
                  <a:lnTo>
                    <a:pt x="0" y="1965959"/>
                  </a:lnTo>
                  <a:lnTo>
                    <a:pt x="2479548" y="1965959"/>
                  </a:lnTo>
                  <a:lnTo>
                    <a:pt x="2479548" y="393191"/>
                  </a:lnTo>
                  <a:close/>
                </a:path>
                <a:path w="2479675" h="1965960">
                  <a:moveTo>
                    <a:pt x="1239774" y="0"/>
                  </a:moveTo>
                  <a:lnTo>
                    <a:pt x="846582" y="393191"/>
                  </a:lnTo>
                  <a:lnTo>
                    <a:pt x="1632966" y="393191"/>
                  </a:lnTo>
                  <a:lnTo>
                    <a:pt x="1239774" y="0"/>
                  </a:lnTo>
                  <a:close/>
                </a:path>
              </a:pathLst>
            </a:custGeom>
            <a:solidFill>
              <a:srgbClr val="CCD3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71609" y="3757421"/>
              <a:ext cx="2479675" cy="1965960"/>
            </a:xfrm>
            <a:custGeom>
              <a:avLst/>
              <a:gdLst/>
              <a:ahLst/>
              <a:cxnLst/>
              <a:rect l="l" t="t" r="r" b="b"/>
              <a:pathLst>
                <a:path w="2479675" h="1965960">
                  <a:moveTo>
                    <a:pt x="0" y="393191"/>
                  </a:moveTo>
                  <a:lnTo>
                    <a:pt x="846582" y="393191"/>
                  </a:lnTo>
                  <a:lnTo>
                    <a:pt x="1239774" y="0"/>
                  </a:lnTo>
                  <a:lnTo>
                    <a:pt x="1632966" y="393191"/>
                  </a:lnTo>
                  <a:lnTo>
                    <a:pt x="2479548" y="393191"/>
                  </a:lnTo>
                  <a:lnTo>
                    <a:pt x="2479548" y="1965959"/>
                  </a:lnTo>
                  <a:lnTo>
                    <a:pt x="0" y="1965959"/>
                  </a:lnTo>
                  <a:lnTo>
                    <a:pt x="0" y="393191"/>
                  </a:lnTo>
                  <a:close/>
                </a:path>
              </a:pathLst>
            </a:custGeom>
            <a:ln w="1905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254997" y="4250182"/>
            <a:ext cx="202755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5"/>
              </a:spcBef>
            </a:pPr>
            <a:r>
              <a:rPr sz="2400" b="1" spc="-100" dirty="0">
                <a:latin typeface="Tahoma"/>
                <a:cs typeface="Tahoma"/>
              </a:rPr>
              <a:t>E</a:t>
            </a:r>
            <a:r>
              <a:rPr sz="2400" b="1" spc="-165" dirty="0">
                <a:latin typeface="Tahoma"/>
                <a:cs typeface="Tahoma"/>
              </a:rPr>
              <a:t>U</a:t>
            </a:r>
            <a:r>
              <a:rPr sz="2400" b="1" spc="-125" dirty="0">
                <a:latin typeface="Tahoma"/>
                <a:cs typeface="Tahoma"/>
              </a:rPr>
              <a:t>A</a:t>
            </a:r>
            <a:r>
              <a:rPr sz="2400" b="1" spc="-35" dirty="0">
                <a:latin typeface="Tahoma"/>
                <a:cs typeface="Tahoma"/>
              </a:rPr>
              <a:t>,</a:t>
            </a:r>
            <a:r>
              <a:rPr sz="2400" b="1" spc="-215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N</a:t>
            </a:r>
            <a:r>
              <a:rPr sz="2400" b="1" spc="-50" dirty="0">
                <a:latin typeface="Tahoma"/>
                <a:cs typeface="Tahoma"/>
              </a:rPr>
              <a:t>O  </a:t>
            </a:r>
            <a:r>
              <a:rPr sz="2400" b="1" spc="70" dirty="0">
                <a:latin typeface="Tahoma"/>
                <a:cs typeface="Tahoma"/>
              </a:rPr>
              <a:t>C</a:t>
            </a:r>
            <a:r>
              <a:rPr sz="2400" b="1" spc="-180" dirty="0">
                <a:latin typeface="Tahoma"/>
                <a:cs typeface="Tahoma"/>
              </a:rPr>
              <a:t>ONTEX</a:t>
            </a:r>
            <a:r>
              <a:rPr sz="2400" b="1" spc="-210" dirty="0">
                <a:latin typeface="Tahoma"/>
                <a:cs typeface="Tahoma"/>
              </a:rPr>
              <a:t>T</a:t>
            </a:r>
            <a:r>
              <a:rPr sz="2400" b="1" spc="-80" dirty="0">
                <a:latin typeface="Tahoma"/>
                <a:cs typeface="Tahoma"/>
              </a:rPr>
              <a:t>O</a:t>
            </a:r>
            <a:r>
              <a:rPr sz="2400" b="1" spc="-210" dirty="0">
                <a:latin typeface="Tahoma"/>
                <a:cs typeface="Tahoma"/>
              </a:rPr>
              <a:t> </a:t>
            </a:r>
            <a:r>
              <a:rPr sz="2400" b="1" spc="-180" dirty="0">
                <a:latin typeface="Tahoma"/>
                <a:cs typeface="Tahoma"/>
              </a:rPr>
              <a:t>D</a:t>
            </a:r>
            <a:r>
              <a:rPr sz="2400" b="1" spc="-100" dirty="0">
                <a:latin typeface="Tahoma"/>
                <a:cs typeface="Tahoma"/>
              </a:rPr>
              <a:t>A  </a:t>
            </a:r>
            <a:r>
              <a:rPr sz="2400" b="1" spc="-95" dirty="0">
                <a:latin typeface="Tahoma"/>
                <a:cs typeface="Tahoma"/>
              </a:rPr>
              <a:t>GU</a:t>
            </a:r>
            <a:r>
              <a:rPr sz="2400" b="1" spc="-75" dirty="0">
                <a:latin typeface="Tahoma"/>
                <a:cs typeface="Tahoma"/>
              </a:rPr>
              <a:t>E</a:t>
            </a:r>
            <a:r>
              <a:rPr sz="2400" b="1" spc="-200" dirty="0">
                <a:latin typeface="Tahoma"/>
                <a:cs typeface="Tahoma"/>
              </a:rPr>
              <a:t>RRA</a:t>
            </a:r>
            <a:r>
              <a:rPr sz="2400" b="1" spc="-229" dirty="0">
                <a:latin typeface="Tahoma"/>
                <a:cs typeface="Tahoma"/>
              </a:rPr>
              <a:t> </a:t>
            </a:r>
            <a:r>
              <a:rPr sz="2400" b="1" spc="-235" dirty="0">
                <a:latin typeface="Tahoma"/>
                <a:cs typeface="Tahoma"/>
              </a:rPr>
              <a:t>FRIA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8283" y="961644"/>
              <a:ext cx="5460492" cy="11826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5483" y="2359151"/>
              <a:ext cx="5460492" cy="11811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06415" y="2520188"/>
            <a:ext cx="394589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285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RES</a:t>
            </a:r>
            <a:r>
              <a:rPr sz="18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ESǪUER</a:t>
            </a:r>
            <a:r>
              <a:rPr sz="1800" b="1" spc="-1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REIVINDI</a:t>
            </a:r>
            <a:r>
              <a:rPr sz="1800" b="1" spc="-195" dirty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r>
              <a:rPr sz="1800" b="1" spc="-1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b="1" spc="-1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CIAIS  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PO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-190" dirty="0">
                <a:solidFill>
                  <a:srgbClr val="FFFFFF"/>
                </a:solidFill>
                <a:latin typeface="Tahoma"/>
                <a:cs typeface="Tahoma"/>
              </a:rPr>
              <a:t>ÍTI</a:t>
            </a:r>
            <a:r>
              <a:rPr sz="1800" b="1" spc="-26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5064" y="3755135"/>
            <a:ext cx="5460492" cy="11826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56884" y="4168216"/>
            <a:ext cx="400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CIA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ORM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ASE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2264" y="5152644"/>
            <a:ext cx="5460492" cy="11826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14465" y="5440476"/>
            <a:ext cx="3895090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CIE</a:t>
            </a:r>
            <a:r>
              <a:rPr sz="1800" b="1" spc="-17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AD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MAIS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NSER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ADORA  </a:t>
            </a: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EXIGI</a:t>
            </a:r>
            <a:r>
              <a:rPr sz="1800" b="1" spc="-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REN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Ú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b="1" spc="-229" dirty="0">
                <a:solidFill>
                  <a:srgbClr val="FFFFFF"/>
                </a:solidFill>
                <a:latin typeface="Tahoma"/>
                <a:cs typeface="Tahoma"/>
              </a:rPr>
              <a:t>IA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ANG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42806" y="1860550"/>
            <a:ext cx="1689100" cy="3574415"/>
            <a:chOff x="9242806" y="1860550"/>
            <a:chExt cx="1689100" cy="3574415"/>
          </a:xfrm>
        </p:grpSpPr>
        <p:sp>
          <p:nvSpPr>
            <p:cNvPr id="11" name="object 11"/>
            <p:cNvSpPr/>
            <p:nvPr/>
          </p:nvSpPr>
          <p:spPr>
            <a:xfrm>
              <a:off x="9249156" y="1866900"/>
              <a:ext cx="769620" cy="768350"/>
            </a:xfrm>
            <a:custGeom>
              <a:avLst/>
              <a:gdLst/>
              <a:ahLst/>
              <a:cxnLst/>
              <a:rect l="l" t="t" r="r" b="b"/>
              <a:pathLst>
                <a:path w="769620" h="768350">
                  <a:moveTo>
                    <a:pt x="596519" y="0"/>
                  </a:moveTo>
                  <a:lnTo>
                    <a:pt x="173100" y="0"/>
                  </a:lnTo>
                  <a:lnTo>
                    <a:pt x="173100" y="422401"/>
                  </a:lnTo>
                  <a:lnTo>
                    <a:pt x="0" y="422401"/>
                  </a:lnTo>
                  <a:lnTo>
                    <a:pt x="384810" y="768096"/>
                  </a:lnTo>
                  <a:lnTo>
                    <a:pt x="769620" y="422401"/>
                  </a:lnTo>
                  <a:lnTo>
                    <a:pt x="596519" y="422401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CCD2D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49156" y="1866900"/>
              <a:ext cx="769620" cy="768350"/>
            </a:xfrm>
            <a:custGeom>
              <a:avLst/>
              <a:gdLst/>
              <a:ahLst/>
              <a:cxnLst/>
              <a:rect l="l" t="t" r="r" b="b"/>
              <a:pathLst>
                <a:path w="769620" h="768350">
                  <a:moveTo>
                    <a:pt x="0" y="422401"/>
                  </a:moveTo>
                  <a:lnTo>
                    <a:pt x="173100" y="422401"/>
                  </a:lnTo>
                  <a:lnTo>
                    <a:pt x="173100" y="0"/>
                  </a:lnTo>
                  <a:lnTo>
                    <a:pt x="596519" y="0"/>
                  </a:lnTo>
                  <a:lnTo>
                    <a:pt x="596519" y="422401"/>
                  </a:lnTo>
                  <a:lnTo>
                    <a:pt x="769620" y="422401"/>
                  </a:lnTo>
                  <a:lnTo>
                    <a:pt x="384810" y="768096"/>
                  </a:lnTo>
                  <a:lnTo>
                    <a:pt x="0" y="422401"/>
                  </a:lnTo>
                  <a:close/>
                </a:path>
              </a:pathLst>
            </a:custGeom>
            <a:ln w="12700">
              <a:solidFill>
                <a:srgbClr val="CCD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06356" y="3264408"/>
              <a:ext cx="769620" cy="768350"/>
            </a:xfrm>
            <a:custGeom>
              <a:avLst/>
              <a:gdLst/>
              <a:ahLst/>
              <a:cxnLst/>
              <a:rect l="l" t="t" r="r" b="b"/>
              <a:pathLst>
                <a:path w="769620" h="768350">
                  <a:moveTo>
                    <a:pt x="596519" y="0"/>
                  </a:moveTo>
                  <a:lnTo>
                    <a:pt x="173100" y="0"/>
                  </a:lnTo>
                  <a:lnTo>
                    <a:pt x="173100" y="422401"/>
                  </a:lnTo>
                  <a:lnTo>
                    <a:pt x="0" y="422401"/>
                  </a:lnTo>
                  <a:lnTo>
                    <a:pt x="384810" y="768095"/>
                  </a:lnTo>
                  <a:lnTo>
                    <a:pt x="769620" y="422401"/>
                  </a:lnTo>
                  <a:lnTo>
                    <a:pt x="596519" y="422401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CCD2D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6356" y="3264408"/>
              <a:ext cx="769620" cy="768350"/>
            </a:xfrm>
            <a:custGeom>
              <a:avLst/>
              <a:gdLst/>
              <a:ahLst/>
              <a:cxnLst/>
              <a:rect l="l" t="t" r="r" b="b"/>
              <a:pathLst>
                <a:path w="769620" h="768350">
                  <a:moveTo>
                    <a:pt x="0" y="422401"/>
                  </a:moveTo>
                  <a:lnTo>
                    <a:pt x="173100" y="422401"/>
                  </a:lnTo>
                  <a:lnTo>
                    <a:pt x="173100" y="0"/>
                  </a:lnTo>
                  <a:lnTo>
                    <a:pt x="596519" y="0"/>
                  </a:lnTo>
                  <a:lnTo>
                    <a:pt x="596519" y="422401"/>
                  </a:lnTo>
                  <a:lnTo>
                    <a:pt x="769620" y="422401"/>
                  </a:lnTo>
                  <a:lnTo>
                    <a:pt x="384810" y="768095"/>
                  </a:lnTo>
                  <a:lnTo>
                    <a:pt x="0" y="422401"/>
                  </a:lnTo>
                  <a:close/>
                </a:path>
              </a:pathLst>
            </a:custGeom>
            <a:ln w="12700">
              <a:solidFill>
                <a:srgbClr val="CCD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57460" y="4660392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595249" y="0"/>
                  </a:moveTo>
                  <a:lnTo>
                    <a:pt x="172847" y="0"/>
                  </a:lnTo>
                  <a:lnTo>
                    <a:pt x="172847" y="422401"/>
                  </a:lnTo>
                  <a:lnTo>
                    <a:pt x="0" y="422401"/>
                  </a:lnTo>
                  <a:lnTo>
                    <a:pt x="384048" y="768095"/>
                  </a:lnTo>
                  <a:lnTo>
                    <a:pt x="768096" y="422401"/>
                  </a:lnTo>
                  <a:lnTo>
                    <a:pt x="595249" y="422401"/>
                  </a:lnTo>
                  <a:lnTo>
                    <a:pt x="595249" y="0"/>
                  </a:lnTo>
                  <a:close/>
                </a:path>
              </a:pathLst>
            </a:custGeom>
            <a:solidFill>
              <a:srgbClr val="CCD2D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57460" y="4660392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0" y="422401"/>
                  </a:moveTo>
                  <a:lnTo>
                    <a:pt x="172847" y="422401"/>
                  </a:lnTo>
                  <a:lnTo>
                    <a:pt x="172847" y="0"/>
                  </a:lnTo>
                  <a:lnTo>
                    <a:pt x="595249" y="0"/>
                  </a:lnTo>
                  <a:lnTo>
                    <a:pt x="595249" y="422401"/>
                  </a:lnTo>
                  <a:lnTo>
                    <a:pt x="768096" y="422401"/>
                  </a:lnTo>
                  <a:lnTo>
                    <a:pt x="384048" y="768095"/>
                  </a:lnTo>
                  <a:lnTo>
                    <a:pt x="0" y="422401"/>
                  </a:lnTo>
                  <a:close/>
                </a:path>
              </a:pathLst>
            </a:custGeom>
            <a:ln w="12700">
              <a:solidFill>
                <a:srgbClr val="CCD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4293" y="564260"/>
            <a:ext cx="6957059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1955"/>
              </a:lnSpc>
              <a:spcBef>
                <a:spcPts val="1475"/>
              </a:spcBef>
            </a:pPr>
            <a:r>
              <a:rPr sz="1800" b="1" spc="-130" dirty="0">
                <a:latin typeface="Tahoma"/>
                <a:cs typeface="Tahoma"/>
              </a:rPr>
              <a:t>J</a:t>
            </a:r>
            <a:r>
              <a:rPr sz="1800" b="1" spc="-195" dirty="0">
                <a:latin typeface="Tahoma"/>
                <a:cs typeface="Tahoma"/>
              </a:rPr>
              <a:t>U</a:t>
            </a:r>
            <a:r>
              <a:rPr sz="1800" b="1" spc="-90" dirty="0">
                <a:latin typeface="Tahoma"/>
                <a:cs typeface="Tahoma"/>
              </a:rPr>
              <a:t>S</a:t>
            </a:r>
            <a:r>
              <a:rPr sz="1800" b="1" spc="-254" dirty="0">
                <a:latin typeface="Tahoma"/>
                <a:cs typeface="Tahoma"/>
              </a:rPr>
              <a:t>TIF</a:t>
            </a:r>
            <a:r>
              <a:rPr sz="1800" b="1" spc="-225" dirty="0">
                <a:latin typeface="Tahoma"/>
                <a:cs typeface="Tahoma"/>
              </a:rPr>
              <a:t>I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204" dirty="0">
                <a:latin typeface="Tahoma"/>
                <a:cs typeface="Tahoma"/>
              </a:rPr>
              <a:t>ATI</a:t>
            </a:r>
            <a:r>
              <a:rPr sz="1800" b="1" spc="-315" dirty="0">
                <a:latin typeface="Tahoma"/>
                <a:cs typeface="Tahoma"/>
              </a:rPr>
              <a:t>V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90" dirty="0">
                <a:latin typeface="Tahoma"/>
                <a:cs typeface="Tahoma"/>
              </a:rPr>
              <a:t>S</a:t>
            </a:r>
            <a:r>
              <a:rPr sz="1800" b="1" spc="-204" dirty="0">
                <a:latin typeface="Tahoma"/>
                <a:cs typeface="Tahoma"/>
              </a:rPr>
              <a:t> </a:t>
            </a:r>
            <a:r>
              <a:rPr sz="1800" b="1" spc="-180" dirty="0">
                <a:latin typeface="Tahoma"/>
                <a:cs typeface="Tahoma"/>
              </a:rPr>
              <a:t>P</a:t>
            </a:r>
            <a:r>
              <a:rPr sz="1800" b="1" spc="-140" dirty="0">
                <a:latin typeface="Tahoma"/>
                <a:cs typeface="Tahoma"/>
              </a:rPr>
              <a:t>AR</a:t>
            </a:r>
            <a:r>
              <a:rPr sz="1800" b="1" spc="-135" dirty="0">
                <a:latin typeface="Tahoma"/>
                <a:cs typeface="Tahoma"/>
              </a:rPr>
              <a:t>A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GOL</a:t>
            </a:r>
            <a:r>
              <a:rPr sz="1800" b="1" spc="-90" dirty="0">
                <a:latin typeface="Tahoma"/>
                <a:cs typeface="Tahoma"/>
              </a:rPr>
              <a:t>PE</a:t>
            </a:r>
            <a:endParaRPr sz="1800" dirty="0">
              <a:latin typeface="Tahoma"/>
              <a:cs typeface="Tahoma"/>
            </a:endParaRPr>
          </a:p>
          <a:p>
            <a:pPr marL="3887470" marR="5080">
              <a:lnSpc>
                <a:spcPts val="1970"/>
              </a:lnSpc>
              <a:spcBef>
                <a:spcPts val="20"/>
              </a:spcBef>
            </a:pP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RAR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BRASI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AME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COMUNISTA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8" y="1277124"/>
              <a:ext cx="7870698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128" y="1650504"/>
              <a:ext cx="5444490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2056" y="1650504"/>
              <a:ext cx="368046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539" y="1650504"/>
              <a:ext cx="538721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7712" y="1650504"/>
              <a:ext cx="410705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8587" y="1650504"/>
              <a:ext cx="1457706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8" y="1961400"/>
              <a:ext cx="2451354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0328" y="2270772"/>
              <a:ext cx="3845814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328" y="2581668"/>
              <a:ext cx="3254502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0328" y="2892564"/>
              <a:ext cx="3379470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128" y="841260"/>
              <a:ext cx="2923794" cy="5112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74293" y="515492"/>
            <a:ext cx="7588884" cy="27241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225" dirty="0">
                <a:latin typeface="Tahoma"/>
                <a:cs typeface="Tahoma"/>
              </a:rPr>
              <a:t>MILI</a:t>
            </a:r>
            <a:r>
              <a:rPr sz="1800" b="1" spc="-310" dirty="0">
                <a:latin typeface="Tahoma"/>
                <a:cs typeface="Tahoma"/>
              </a:rPr>
              <a:t>T</a:t>
            </a:r>
            <a:r>
              <a:rPr sz="1800" b="1" spc="-114" dirty="0">
                <a:latin typeface="Tahoma"/>
                <a:cs typeface="Tahoma"/>
              </a:rPr>
              <a:t>ARE</a:t>
            </a:r>
            <a:r>
              <a:rPr sz="1800" b="1" spc="-10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NO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PODER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800" b="1" spc="-65" dirty="0">
                <a:latin typeface="Tahoma"/>
                <a:cs typeface="Tahoma"/>
              </a:rPr>
              <a:t>OS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MILITARES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ALEGARAM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ǪUE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FICARIAM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NO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PODER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TEMPORARIAMENTE</a:t>
            </a:r>
            <a:endParaRPr sz="1800" dirty="0">
              <a:latin typeface="Tahoma"/>
              <a:cs typeface="Tahoma"/>
            </a:endParaRPr>
          </a:p>
          <a:p>
            <a:pPr marL="469900" marR="829944" indent="-457200">
              <a:lnSpc>
                <a:spcPct val="113300"/>
              </a:lnSpc>
              <a:spcBef>
                <a:spcPts val="495"/>
              </a:spcBef>
            </a:pPr>
            <a:r>
              <a:rPr sz="1800" b="1" spc="-95" dirty="0">
                <a:latin typeface="Tahoma"/>
                <a:cs typeface="Tahoma"/>
              </a:rPr>
              <a:t>DECRETO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ATO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INSTITUCIONAL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NÚMERO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90" dirty="0">
                <a:latin typeface="Tahoma"/>
                <a:cs typeface="Tahoma"/>
              </a:rPr>
              <a:t>01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250" dirty="0">
                <a:latin typeface="Tahoma"/>
                <a:cs typeface="Tahoma"/>
              </a:rPr>
              <a:t>(AI-1)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320" dirty="0">
                <a:latin typeface="Tahoma"/>
                <a:cs typeface="Tahoma"/>
              </a:rPr>
              <a:t>–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225" dirty="0">
                <a:latin typeface="Tahoma"/>
                <a:cs typeface="Tahoma"/>
              </a:rPr>
              <a:t>09/04/1964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CASSOU</a:t>
            </a:r>
            <a:r>
              <a:rPr sz="1800" b="1" spc="-204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MANDATOS</a:t>
            </a:r>
            <a:endParaRPr sz="1800" dirty="0">
              <a:latin typeface="Tahoma"/>
              <a:cs typeface="Tahoma"/>
            </a:endParaRPr>
          </a:p>
          <a:p>
            <a:pPr marL="469900" marR="3571240">
              <a:lnSpc>
                <a:spcPts val="2450"/>
              </a:lnSpc>
              <a:spcBef>
                <a:spcPts val="114"/>
              </a:spcBef>
            </a:pPr>
            <a:r>
              <a:rPr sz="1800" b="1" spc="-80" dirty="0">
                <a:latin typeface="Tahoma"/>
                <a:cs typeface="Tahoma"/>
              </a:rPr>
              <a:t>SUS</a:t>
            </a:r>
            <a:r>
              <a:rPr sz="1800" b="1" spc="-75" dirty="0">
                <a:latin typeface="Tahoma"/>
                <a:cs typeface="Tahoma"/>
              </a:rPr>
              <a:t>P</a:t>
            </a:r>
            <a:r>
              <a:rPr sz="1800" b="1" spc="-90" dirty="0">
                <a:latin typeface="Tahoma"/>
                <a:cs typeface="Tahoma"/>
              </a:rPr>
              <a:t>EN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85" dirty="0">
                <a:latin typeface="Tahoma"/>
                <a:cs typeface="Tahoma"/>
              </a:rPr>
              <a:t>U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210" dirty="0">
                <a:latin typeface="Tahoma"/>
                <a:cs typeface="Tahoma"/>
              </a:rPr>
              <a:t>DIREI</a:t>
            </a:r>
            <a:r>
              <a:rPr sz="1800" b="1" spc="-24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P</a:t>
            </a:r>
            <a:r>
              <a:rPr sz="1800" b="1" spc="-80" dirty="0">
                <a:latin typeface="Tahoma"/>
                <a:cs typeface="Tahoma"/>
              </a:rPr>
              <a:t>O</a:t>
            </a:r>
            <a:r>
              <a:rPr sz="1800" b="1" spc="-175" dirty="0">
                <a:latin typeface="Tahoma"/>
                <a:cs typeface="Tahoma"/>
              </a:rPr>
              <a:t>LÍTI</a:t>
            </a:r>
            <a:r>
              <a:rPr sz="1800" b="1" spc="-229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45" dirty="0">
                <a:latin typeface="Tahoma"/>
                <a:cs typeface="Tahoma"/>
              </a:rPr>
              <a:t>S 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95" dirty="0">
                <a:latin typeface="Tahoma"/>
                <a:cs typeface="Tahoma"/>
              </a:rPr>
              <a:t>CRE</a:t>
            </a:r>
            <a:r>
              <a:rPr sz="1800" b="1" spc="-170" dirty="0">
                <a:latin typeface="Tahoma"/>
                <a:cs typeface="Tahoma"/>
              </a:rPr>
              <a:t>T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-150" dirty="0">
                <a:latin typeface="Tahoma"/>
                <a:cs typeface="Tahoma"/>
              </a:rPr>
              <a:t>R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S</a:t>
            </a:r>
            <a:r>
              <a:rPr sz="1800" b="1" spc="-280" dirty="0">
                <a:latin typeface="Tahoma"/>
                <a:cs typeface="Tahoma"/>
              </a:rPr>
              <a:t>T</a:t>
            </a:r>
            <a:r>
              <a:rPr sz="1800" b="1" spc="-95" dirty="0">
                <a:latin typeface="Tahoma"/>
                <a:cs typeface="Tahoma"/>
              </a:rPr>
              <a:t>ADO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200" dirty="0">
                <a:latin typeface="Tahoma"/>
                <a:cs typeface="Tahoma"/>
              </a:rPr>
              <a:t>SÍ</a:t>
            </a:r>
            <a:r>
              <a:rPr sz="1800" b="1" spc="-215" dirty="0">
                <a:latin typeface="Tahoma"/>
                <a:cs typeface="Tahoma"/>
              </a:rPr>
              <a:t>T</a:t>
            </a:r>
            <a:r>
              <a:rPr sz="1800" b="1" spc="-200" dirty="0">
                <a:latin typeface="Tahoma"/>
                <a:cs typeface="Tahoma"/>
              </a:rPr>
              <a:t>IO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</a:pPr>
            <a:r>
              <a:rPr sz="1800" b="1" spc="-185" dirty="0">
                <a:latin typeface="Tahoma"/>
                <a:cs typeface="Tahoma"/>
              </a:rPr>
              <a:t>MODIF</a:t>
            </a:r>
            <a:r>
              <a:rPr sz="1800" b="1" spc="-135" dirty="0">
                <a:latin typeface="Tahoma"/>
                <a:cs typeface="Tahoma"/>
              </a:rPr>
              <a:t>I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-15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SNTITUI</a:t>
            </a:r>
            <a:r>
              <a:rPr sz="1800" b="1" spc="-185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494" y="4263339"/>
            <a:ext cx="9221470" cy="145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Tahoma"/>
                <a:cs typeface="Tahoma"/>
              </a:rPr>
              <a:t>ATO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INSTITUCIONAL: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CONJUNTO</a:t>
            </a:r>
            <a:r>
              <a:rPr sz="1800" b="1" spc="-14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DE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NORMAS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SUPERIORES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PROMULGADAS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PELO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PODER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10" dirty="0">
                <a:latin typeface="Tahoma"/>
                <a:cs typeface="Tahoma"/>
              </a:rPr>
              <a:t>PÚBLICO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FEDERAL,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ǪUE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SE</a:t>
            </a:r>
            <a:r>
              <a:rPr sz="1800" b="1" spc="-15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SOBREPUNHAM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ATÉ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MESMO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CONS</a:t>
            </a:r>
            <a:r>
              <a:rPr sz="1800" b="1" spc="-170" dirty="0">
                <a:latin typeface="Tahoma"/>
                <a:cs typeface="Tahoma"/>
              </a:rPr>
              <a:t> TITUIÇÃO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Tahoma"/>
              <a:cs typeface="Tahoma"/>
            </a:endParaRPr>
          </a:p>
          <a:p>
            <a:pPr marL="12700" marR="392430">
              <a:lnSpc>
                <a:spcPct val="100000"/>
              </a:lnSpc>
            </a:pPr>
            <a:r>
              <a:rPr sz="1800" b="1" spc="-125" dirty="0">
                <a:solidFill>
                  <a:srgbClr val="6F2F9F"/>
                </a:solidFill>
                <a:latin typeface="Tahoma"/>
                <a:cs typeface="Tahoma"/>
              </a:rPr>
              <a:t>ESTADO</a:t>
            </a:r>
            <a:r>
              <a:rPr sz="1800" b="1" spc="-16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6F2F9F"/>
                </a:solidFill>
                <a:latin typeface="Tahoma"/>
                <a:cs typeface="Tahoma"/>
              </a:rPr>
              <a:t>DE</a:t>
            </a:r>
            <a:r>
              <a:rPr sz="1800" b="1" spc="-15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90" dirty="0">
                <a:solidFill>
                  <a:srgbClr val="6F2F9F"/>
                </a:solidFill>
                <a:latin typeface="Tahoma"/>
                <a:cs typeface="Tahoma"/>
              </a:rPr>
              <a:t>SÍTIO:</a:t>
            </a:r>
            <a:r>
              <a:rPr sz="1800" b="1" spc="-1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6F2F9F"/>
                </a:solidFill>
                <a:latin typeface="Tahoma"/>
                <a:cs typeface="Tahoma"/>
              </a:rPr>
              <a:t>SUSPENSÃO</a:t>
            </a:r>
            <a:r>
              <a:rPr sz="1800" b="1" spc="-17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50" dirty="0">
                <a:solidFill>
                  <a:srgbClr val="6F2F9F"/>
                </a:solidFill>
                <a:latin typeface="Tahoma"/>
                <a:cs typeface="Tahoma"/>
              </a:rPr>
              <a:t>TEMPORÁRIA</a:t>
            </a:r>
            <a:r>
              <a:rPr sz="1800" b="1" spc="-18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6F2F9F"/>
                </a:solidFill>
                <a:latin typeface="Tahoma"/>
                <a:cs typeface="Tahoma"/>
              </a:rPr>
              <a:t>DE</a:t>
            </a:r>
            <a:r>
              <a:rPr sz="1800" b="1" spc="-15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75" dirty="0">
                <a:solidFill>
                  <a:srgbClr val="6F2F9F"/>
                </a:solidFill>
                <a:latin typeface="Tahoma"/>
                <a:cs typeface="Tahoma"/>
              </a:rPr>
              <a:t>DIREITOS</a:t>
            </a:r>
            <a:r>
              <a:rPr sz="1800" b="1" spc="-1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6F2F9F"/>
                </a:solidFill>
                <a:latin typeface="Tahoma"/>
                <a:cs typeface="Tahoma"/>
              </a:rPr>
              <a:t>E</a:t>
            </a:r>
            <a:r>
              <a:rPr sz="1800" b="1" spc="-150" dirty="0">
                <a:solidFill>
                  <a:srgbClr val="6F2F9F"/>
                </a:solidFill>
                <a:latin typeface="Tahoma"/>
                <a:cs typeface="Tahoma"/>
              </a:rPr>
              <a:t> GARANTIAS</a:t>
            </a:r>
            <a:r>
              <a:rPr sz="1800" b="1" spc="-19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90" dirty="0">
                <a:solidFill>
                  <a:srgbClr val="6F2F9F"/>
                </a:solidFill>
                <a:latin typeface="Tahoma"/>
                <a:cs typeface="Tahoma"/>
              </a:rPr>
              <a:t>INDIVIDUAIS </a:t>
            </a:r>
            <a:r>
              <a:rPr sz="1800" b="1" spc="-509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6F2F9F"/>
                </a:solidFill>
                <a:latin typeface="Tahoma"/>
                <a:cs typeface="Tahoma"/>
              </a:rPr>
              <a:t>PREVISTOS</a:t>
            </a:r>
            <a:r>
              <a:rPr sz="1800" b="1" spc="-21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6F2F9F"/>
                </a:solidFill>
                <a:latin typeface="Tahoma"/>
                <a:cs typeface="Tahoma"/>
              </a:rPr>
              <a:t>NA</a:t>
            </a:r>
            <a:r>
              <a:rPr sz="1800" b="1" spc="-17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6F2F9F"/>
                </a:solidFill>
                <a:latin typeface="Tahoma"/>
                <a:cs typeface="Tahoma"/>
              </a:rPr>
              <a:t>CONSTITUIÇÃO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8" y="989088"/>
              <a:ext cx="4630674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9" y="989088"/>
              <a:ext cx="368046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0724" y="989088"/>
              <a:ext cx="86029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1531632"/>
              <a:ext cx="2489454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7020" y="1531632"/>
              <a:ext cx="410705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7895" y="1531632"/>
              <a:ext cx="4322826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8" y="1841004"/>
              <a:ext cx="3947922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128" y="2215908"/>
              <a:ext cx="5773674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7527" y="2525280"/>
              <a:ext cx="7757922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0328" y="2836176"/>
              <a:ext cx="3617214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0328" y="3147072"/>
              <a:ext cx="4615434" cy="5112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74293" y="564260"/>
            <a:ext cx="8390890" cy="292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90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10" dirty="0">
                <a:latin typeface="Tahoma"/>
                <a:cs typeface="Tahoma"/>
              </a:rPr>
              <a:t>ER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110" dirty="0">
                <a:latin typeface="Tahoma"/>
                <a:cs typeface="Tahoma"/>
              </a:rPr>
              <a:t>S</a:t>
            </a:r>
            <a:r>
              <a:rPr sz="1800" b="1" spc="-135" dirty="0">
                <a:latin typeface="Tahoma"/>
                <a:cs typeface="Tahoma"/>
              </a:rPr>
              <a:t>TE</a:t>
            </a:r>
            <a:r>
              <a:rPr sz="1800" b="1" spc="-120" dirty="0">
                <a:latin typeface="Tahoma"/>
                <a:cs typeface="Tahoma"/>
              </a:rPr>
              <a:t>L</a:t>
            </a:r>
            <a:r>
              <a:rPr sz="1800" b="1" spc="-145" dirty="0">
                <a:latin typeface="Tahoma"/>
                <a:cs typeface="Tahoma"/>
              </a:rPr>
              <a:t>L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BRAN</a:t>
            </a:r>
            <a:r>
              <a:rPr sz="1800" b="1" spc="-100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204" dirty="0">
                <a:latin typeface="Tahoma"/>
                <a:cs typeface="Tahoma"/>
              </a:rPr>
              <a:t>(1964</a:t>
            </a:r>
            <a:r>
              <a:rPr sz="1800" b="1" spc="-290" dirty="0">
                <a:latin typeface="Tahoma"/>
                <a:cs typeface="Tahoma"/>
              </a:rPr>
              <a:t>-</a:t>
            </a:r>
            <a:r>
              <a:rPr sz="1800" b="1" spc="-215" dirty="0">
                <a:latin typeface="Tahoma"/>
                <a:cs typeface="Tahoma"/>
              </a:rPr>
              <a:t>1967)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Tahoma"/>
                <a:cs typeface="Tahoma"/>
              </a:rPr>
              <a:t>ME</a:t>
            </a:r>
            <a:r>
              <a:rPr sz="1800" b="1" spc="-110" dirty="0">
                <a:latin typeface="Tahoma"/>
                <a:cs typeface="Tahoma"/>
              </a:rPr>
              <a:t>D</a:t>
            </a:r>
            <a:r>
              <a:rPr sz="1800" b="1" spc="-170" dirty="0">
                <a:latin typeface="Tahoma"/>
                <a:cs typeface="Tahoma"/>
              </a:rPr>
              <a:t>I</a:t>
            </a:r>
            <a:r>
              <a:rPr sz="1800" b="1" spc="-305" dirty="0">
                <a:latin typeface="Tahoma"/>
                <a:cs typeface="Tahoma"/>
              </a:rPr>
              <a:t>D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85" dirty="0">
                <a:latin typeface="Tahoma"/>
                <a:cs typeface="Tahoma"/>
              </a:rPr>
              <a:t>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POLÍTI</a:t>
            </a:r>
            <a:r>
              <a:rPr sz="1800" b="1" spc="-190" dirty="0">
                <a:latin typeface="Tahoma"/>
                <a:cs typeface="Tahoma"/>
              </a:rPr>
              <a:t>C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85" dirty="0">
                <a:latin typeface="Tahoma"/>
                <a:cs typeface="Tahoma"/>
              </a:rPr>
              <a:t>S</a:t>
            </a:r>
            <a:r>
              <a:rPr sz="1800" b="1" spc="-200" dirty="0">
                <a:latin typeface="Tahoma"/>
                <a:cs typeface="Tahoma"/>
              </a:rPr>
              <a:t> </a:t>
            </a:r>
            <a:r>
              <a:rPr sz="1800" b="1" spc="-320" dirty="0">
                <a:latin typeface="Tahoma"/>
                <a:cs typeface="Tahoma"/>
              </a:rPr>
              <a:t>–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DOUT</a:t>
            </a:r>
            <a:r>
              <a:rPr sz="1800" b="1" spc="-130" dirty="0">
                <a:latin typeface="Tahoma"/>
                <a:cs typeface="Tahoma"/>
              </a:rPr>
              <a:t>R</a:t>
            </a:r>
            <a:r>
              <a:rPr sz="1800" b="1" spc="-165" dirty="0">
                <a:latin typeface="Tahoma"/>
                <a:cs typeface="Tahoma"/>
              </a:rPr>
              <a:t>I</a:t>
            </a:r>
            <a:r>
              <a:rPr sz="1800" b="1" spc="-275" dirty="0">
                <a:latin typeface="Tahoma"/>
                <a:cs typeface="Tahoma"/>
              </a:rPr>
              <a:t>N</a:t>
            </a:r>
            <a:r>
              <a:rPr sz="1800" b="1" spc="-114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S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GU</a:t>
            </a:r>
            <a:r>
              <a:rPr sz="1800" b="1" spc="-105" dirty="0">
                <a:latin typeface="Tahoma"/>
                <a:cs typeface="Tahoma"/>
              </a:rPr>
              <a:t>R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120" dirty="0">
                <a:latin typeface="Tahoma"/>
                <a:cs typeface="Tahoma"/>
              </a:rPr>
              <a:t>N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14" dirty="0">
                <a:latin typeface="Tahoma"/>
                <a:cs typeface="Tahoma"/>
              </a:rPr>
              <a:t>A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N</a:t>
            </a:r>
            <a:r>
              <a:rPr sz="1800" b="1" spc="-155" dirty="0">
                <a:latin typeface="Tahoma"/>
                <a:cs typeface="Tahoma"/>
              </a:rPr>
              <a:t>A</a:t>
            </a:r>
            <a:r>
              <a:rPr sz="1800" b="1" spc="-100" dirty="0">
                <a:latin typeface="Tahoma"/>
                <a:cs typeface="Tahoma"/>
              </a:rPr>
              <a:t>CIO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120" dirty="0">
                <a:latin typeface="Tahoma"/>
                <a:cs typeface="Tahoma"/>
              </a:rPr>
              <a:t>AL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280"/>
              </a:spcBef>
            </a:pP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45" dirty="0">
                <a:latin typeface="Tahoma"/>
                <a:cs typeface="Tahoma"/>
              </a:rPr>
              <a:t>M</a:t>
            </a:r>
            <a:r>
              <a:rPr sz="1800" b="1" spc="-135" dirty="0">
                <a:latin typeface="Tahoma"/>
                <a:cs typeface="Tahoma"/>
              </a:rPr>
              <a:t>B</a:t>
            </a:r>
            <a:r>
              <a:rPr sz="1800" b="1" spc="-204" dirty="0">
                <a:latin typeface="Tahoma"/>
                <a:cs typeface="Tahoma"/>
              </a:rPr>
              <a:t>A</a:t>
            </a:r>
            <a:r>
              <a:rPr sz="1800" b="1" spc="-145" dirty="0">
                <a:latin typeface="Tahoma"/>
                <a:cs typeface="Tahoma"/>
              </a:rPr>
              <a:t>TE</a:t>
            </a:r>
            <a:r>
              <a:rPr sz="1800" b="1" spc="-165" dirty="0">
                <a:latin typeface="Tahoma"/>
                <a:cs typeface="Tahoma"/>
              </a:rPr>
              <a:t>R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AME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14" dirty="0">
                <a:latin typeface="Tahoma"/>
                <a:cs typeface="Tahoma"/>
              </a:rPr>
              <a:t>M</a:t>
            </a:r>
            <a:r>
              <a:rPr sz="1800" b="1" spc="-105" dirty="0">
                <a:latin typeface="Tahoma"/>
                <a:cs typeface="Tahoma"/>
              </a:rPr>
              <a:t>U</a:t>
            </a:r>
            <a:r>
              <a:rPr sz="1800" b="1" spc="-265" dirty="0">
                <a:latin typeface="Tahoma"/>
                <a:cs typeface="Tahoma"/>
              </a:rPr>
              <a:t>N</a:t>
            </a:r>
            <a:r>
              <a:rPr sz="1800" b="1" spc="-175" dirty="0">
                <a:latin typeface="Tahoma"/>
                <a:cs typeface="Tahoma"/>
              </a:rPr>
              <a:t>I</a:t>
            </a:r>
            <a:r>
              <a:rPr sz="1800" b="1" spc="-90" dirty="0">
                <a:latin typeface="Tahoma"/>
                <a:cs typeface="Tahoma"/>
              </a:rPr>
              <a:t>S</a:t>
            </a:r>
            <a:r>
              <a:rPr sz="1800" b="1" spc="-280" dirty="0">
                <a:latin typeface="Tahoma"/>
                <a:cs typeface="Tahoma"/>
              </a:rPr>
              <a:t>T</a:t>
            </a:r>
            <a:r>
              <a:rPr sz="1800" b="1" spc="-120" dirty="0">
                <a:latin typeface="Tahoma"/>
                <a:cs typeface="Tahoma"/>
              </a:rPr>
              <a:t>A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114" dirty="0">
                <a:latin typeface="Tahoma"/>
                <a:cs typeface="Tahoma"/>
              </a:rPr>
              <a:t>CRIOU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SER</a:t>
            </a:r>
            <a:r>
              <a:rPr sz="1800" b="1" spc="-100" dirty="0">
                <a:latin typeface="Tahoma"/>
                <a:cs typeface="Tahoma"/>
              </a:rPr>
              <a:t>V</a:t>
            </a:r>
            <a:r>
              <a:rPr sz="1800" b="1" spc="-114" dirty="0">
                <a:latin typeface="Tahoma"/>
                <a:cs typeface="Tahoma"/>
              </a:rPr>
              <a:t>I</a:t>
            </a:r>
            <a:r>
              <a:rPr sz="1800" b="1" spc="-175" dirty="0">
                <a:latin typeface="Tahoma"/>
                <a:cs typeface="Tahoma"/>
              </a:rPr>
              <a:t>Ç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N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-110" dirty="0">
                <a:latin typeface="Tahoma"/>
                <a:cs typeface="Tahoma"/>
              </a:rPr>
              <a:t>CIONAL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D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I</a:t>
            </a:r>
            <a:r>
              <a:rPr sz="1800" b="1" spc="-275" dirty="0">
                <a:latin typeface="Tahoma"/>
                <a:cs typeface="Tahoma"/>
              </a:rPr>
              <a:t>N</a:t>
            </a:r>
            <a:r>
              <a:rPr sz="1800" b="1" spc="-100" dirty="0">
                <a:latin typeface="Tahoma"/>
                <a:cs typeface="Tahoma"/>
              </a:rPr>
              <a:t>F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45" dirty="0">
                <a:latin typeface="Tahoma"/>
                <a:cs typeface="Tahoma"/>
              </a:rPr>
              <a:t>RM</a:t>
            </a:r>
            <a:r>
              <a:rPr sz="1800" b="1" spc="-165" dirty="0">
                <a:latin typeface="Tahoma"/>
                <a:cs typeface="Tahoma"/>
              </a:rPr>
              <a:t>A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215" dirty="0">
                <a:latin typeface="Tahoma"/>
                <a:cs typeface="Tahoma"/>
              </a:rPr>
              <a:t>(SNI)</a:t>
            </a:r>
            <a:endParaRPr sz="1800" dirty="0">
              <a:latin typeface="Tahoma"/>
              <a:cs typeface="Tahoma"/>
            </a:endParaRPr>
          </a:p>
          <a:p>
            <a:pPr marL="469900" marR="5080" indent="457200">
              <a:lnSpc>
                <a:spcPts val="2450"/>
              </a:lnSpc>
              <a:spcBef>
                <a:spcPts val="114"/>
              </a:spcBef>
            </a:pPr>
            <a:r>
              <a:rPr sz="1800" b="1" spc="-110" dirty="0">
                <a:latin typeface="Tahoma"/>
                <a:cs typeface="Tahoma"/>
              </a:rPr>
              <a:t>COLETAR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DADOS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DAǪUELES</a:t>
            </a:r>
            <a:r>
              <a:rPr sz="1800" b="1" spc="-15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ǪUE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ERAM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CONSIDERADOS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SUBVERSIVOS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ROMPEU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RELAÇÕES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COM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CUBA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</a:pPr>
            <a:r>
              <a:rPr sz="1800" b="1" spc="-165" dirty="0">
                <a:latin typeface="Tahoma"/>
                <a:cs typeface="Tahoma"/>
              </a:rPr>
              <a:t>EXTI</a:t>
            </a:r>
            <a:r>
              <a:rPr sz="1800" b="1" spc="-220" dirty="0">
                <a:latin typeface="Tahoma"/>
                <a:cs typeface="Tahoma"/>
              </a:rPr>
              <a:t>N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55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D</a:t>
            </a:r>
            <a:r>
              <a:rPr sz="1800" b="1" spc="-114" dirty="0">
                <a:latin typeface="Tahoma"/>
                <a:cs typeface="Tahoma"/>
              </a:rPr>
              <a:t>A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L</a:t>
            </a:r>
            <a:r>
              <a:rPr sz="1800" b="1" spc="-240" dirty="0">
                <a:latin typeface="Tahoma"/>
                <a:cs typeface="Tahoma"/>
              </a:rPr>
              <a:t>E</a:t>
            </a:r>
            <a:r>
              <a:rPr sz="1800" b="1" spc="-185" dirty="0">
                <a:latin typeface="Tahoma"/>
                <a:cs typeface="Tahoma"/>
              </a:rPr>
              <a:t>I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REMESSA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45" dirty="0">
                <a:latin typeface="Tahoma"/>
                <a:cs typeface="Tahoma"/>
              </a:rPr>
              <a:t>L</a:t>
            </a:r>
            <a:r>
              <a:rPr sz="1800" b="1" spc="-85" dirty="0">
                <a:latin typeface="Tahoma"/>
                <a:cs typeface="Tahoma"/>
              </a:rPr>
              <a:t>U</a:t>
            </a:r>
            <a:r>
              <a:rPr sz="1800" b="1" spc="-45" dirty="0">
                <a:latin typeface="Tahoma"/>
                <a:cs typeface="Tahoma"/>
              </a:rPr>
              <a:t>C</a:t>
            </a:r>
            <a:r>
              <a:rPr sz="1800" b="1" spc="-95" dirty="0">
                <a:latin typeface="Tahoma"/>
                <a:cs typeface="Tahoma"/>
              </a:rPr>
              <a:t>R</a:t>
            </a:r>
            <a:r>
              <a:rPr sz="1800" b="1" spc="-60" dirty="0">
                <a:latin typeface="Tahoma"/>
                <a:cs typeface="Tahoma"/>
              </a:rPr>
              <a:t>O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8" y="769632"/>
              <a:ext cx="4630674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9" y="769632"/>
              <a:ext cx="368046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0724" y="769632"/>
              <a:ext cx="86029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1181112"/>
              <a:ext cx="1942338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9904" y="1181112"/>
              <a:ext cx="383273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7627" y="1181112"/>
              <a:ext cx="549401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8" y="1545348"/>
              <a:ext cx="4045458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0328" y="1911108"/>
              <a:ext cx="5119878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328" y="2276868"/>
              <a:ext cx="4833366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0328" y="2641104"/>
              <a:ext cx="4685538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3070872"/>
              <a:ext cx="1942338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9904" y="3070872"/>
              <a:ext cx="383273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1823" y="3070872"/>
              <a:ext cx="549401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0328" y="3435108"/>
              <a:ext cx="5412486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251" y="3435108"/>
              <a:ext cx="383273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84975" y="3435108"/>
              <a:ext cx="1834133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0328" y="3800868"/>
              <a:ext cx="5996178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4229112"/>
              <a:ext cx="1942338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9904" y="4229112"/>
              <a:ext cx="383273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7627" y="4229112"/>
              <a:ext cx="549401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0328" y="4594872"/>
              <a:ext cx="9673590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68355" y="4594872"/>
              <a:ext cx="410705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0328" y="4896624"/>
              <a:ext cx="2794254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128" y="5324855"/>
              <a:ext cx="2839974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0328" y="5690615"/>
              <a:ext cx="2119122" cy="5112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0328" y="6056376"/>
              <a:ext cx="6457950" cy="51128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74293" y="564260"/>
            <a:ext cx="9957435" cy="583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070"/>
              </a:lnSpc>
            </a:pP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90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VER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C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110" dirty="0">
                <a:latin typeface="Tahoma"/>
                <a:cs typeface="Tahoma"/>
              </a:rPr>
              <a:t>S</a:t>
            </a:r>
            <a:r>
              <a:rPr sz="1800" b="1" spc="-130" dirty="0">
                <a:latin typeface="Tahoma"/>
                <a:cs typeface="Tahoma"/>
              </a:rPr>
              <a:t>TEL</a:t>
            </a:r>
            <a:r>
              <a:rPr sz="1800" b="1" spc="-155" dirty="0">
                <a:latin typeface="Tahoma"/>
                <a:cs typeface="Tahoma"/>
              </a:rPr>
              <a:t>L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BRA</a:t>
            </a:r>
            <a:r>
              <a:rPr sz="1800" b="1" spc="-145" dirty="0">
                <a:latin typeface="Tahoma"/>
                <a:cs typeface="Tahoma"/>
              </a:rPr>
              <a:t>N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204" dirty="0">
                <a:latin typeface="Tahoma"/>
                <a:cs typeface="Tahoma"/>
              </a:rPr>
              <a:t>(19</a:t>
            </a:r>
            <a:r>
              <a:rPr sz="1800" b="1" spc="-240" dirty="0">
                <a:latin typeface="Tahoma"/>
                <a:cs typeface="Tahoma"/>
              </a:rPr>
              <a:t>6</a:t>
            </a:r>
            <a:r>
              <a:rPr sz="1800" b="1" spc="-180" dirty="0">
                <a:latin typeface="Tahoma"/>
                <a:cs typeface="Tahoma"/>
              </a:rPr>
              <a:t>4</a:t>
            </a:r>
            <a:r>
              <a:rPr sz="1800" b="1" spc="-290" dirty="0">
                <a:latin typeface="Tahoma"/>
                <a:cs typeface="Tahoma"/>
              </a:rPr>
              <a:t>-</a:t>
            </a:r>
            <a:r>
              <a:rPr sz="1800" b="1" spc="-210" dirty="0">
                <a:latin typeface="Tahoma"/>
                <a:cs typeface="Tahoma"/>
              </a:rPr>
              <a:t>1967)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95" dirty="0">
                <a:latin typeface="Tahoma"/>
                <a:cs typeface="Tahoma"/>
              </a:rPr>
              <a:t>CRE</a:t>
            </a:r>
            <a:r>
              <a:rPr sz="1800" b="1" spc="-12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U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A</a:t>
            </a:r>
            <a:r>
              <a:rPr sz="1800" b="1" spc="-345" dirty="0">
                <a:latin typeface="Tahoma"/>
                <a:cs typeface="Tahoma"/>
              </a:rPr>
              <a:t>I</a:t>
            </a:r>
            <a:r>
              <a:rPr sz="1800" b="1" spc="-170" dirty="0">
                <a:latin typeface="Tahoma"/>
                <a:cs typeface="Tahoma"/>
              </a:rPr>
              <a:t>-</a:t>
            </a:r>
            <a:r>
              <a:rPr sz="1800" b="1" spc="-190" dirty="0">
                <a:latin typeface="Tahoma"/>
                <a:cs typeface="Tahoma"/>
              </a:rPr>
              <a:t>02</a:t>
            </a:r>
            <a:endParaRPr sz="1800" dirty="0">
              <a:latin typeface="Tahoma"/>
              <a:cs typeface="Tahoma"/>
            </a:endParaRPr>
          </a:p>
          <a:p>
            <a:pPr marL="469900" marR="4667885">
              <a:lnSpc>
                <a:spcPts val="2880"/>
              </a:lnSpc>
              <a:spcBef>
                <a:spcPts val="200"/>
              </a:spcBef>
            </a:pP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S</a:t>
            </a:r>
            <a:r>
              <a:rPr sz="1800" b="1" spc="-280" dirty="0">
                <a:latin typeface="Tahoma"/>
                <a:cs typeface="Tahoma"/>
              </a:rPr>
              <a:t>T</a:t>
            </a:r>
            <a:r>
              <a:rPr sz="1800" b="1" spc="-110" dirty="0">
                <a:latin typeface="Tahoma"/>
                <a:cs typeface="Tahoma"/>
              </a:rPr>
              <a:t>ABELE</a:t>
            </a:r>
            <a:r>
              <a:rPr sz="1800" b="1" spc="-30" dirty="0">
                <a:latin typeface="Tahoma"/>
                <a:cs typeface="Tahoma"/>
              </a:rPr>
              <a:t>CEU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ELEI</a:t>
            </a:r>
            <a:r>
              <a:rPr sz="1800" b="1" spc="-135" dirty="0">
                <a:latin typeface="Tahoma"/>
                <a:cs typeface="Tahoma"/>
              </a:rPr>
              <a:t>Ç</a:t>
            </a:r>
            <a:r>
              <a:rPr sz="1800" b="1" spc="-60" dirty="0">
                <a:latin typeface="Tahoma"/>
                <a:cs typeface="Tahoma"/>
              </a:rPr>
              <a:t>Õ</a:t>
            </a:r>
            <a:r>
              <a:rPr sz="1800" b="1" spc="-75" dirty="0">
                <a:latin typeface="Tahoma"/>
                <a:cs typeface="Tahoma"/>
              </a:rPr>
              <a:t>ES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I</a:t>
            </a:r>
            <a:r>
              <a:rPr sz="1800" b="1" spc="-275" dirty="0">
                <a:latin typeface="Tahoma"/>
                <a:cs typeface="Tahoma"/>
              </a:rPr>
              <a:t>N</a:t>
            </a:r>
            <a:r>
              <a:rPr sz="1800" b="1" spc="-180" dirty="0">
                <a:latin typeface="Tahoma"/>
                <a:cs typeface="Tahoma"/>
              </a:rPr>
              <a:t>DIRE</a:t>
            </a:r>
            <a:r>
              <a:rPr sz="1800" b="1" spc="-254" dirty="0">
                <a:latin typeface="Tahoma"/>
                <a:cs typeface="Tahoma"/>
              </a:rPr>
              <a:t>T</a:t>
            </a:r>
            <a:r>
              <a:rPr sz="1800" b="1" spc="-70" dirty="0">
                <a:latin typeface="Tahoma"/>
                <a:cs typeface="Tahoma"/>
              </a:rPr>
              <a:t>AS  </a:t>
            </a:r>
            <a:r>
              <a:rPr sz="1800" b="1" spc="-125" dirty="0">
                <a:latin typeface="Tahoma"/>
                <a:cs typeface="Tahoma"/>
              </a:rPr>
              <a:t>INTERVENÇÃO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PRESIDENTE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NOS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ESTADOS</a:t>
            </a:r>
            <a:endParaRPr sz="1800" dirty="0">
              <a:latin typeface="Tahoma"/>
              <a:cs typeface="Tahoma"/>
            </a:endParaRPr>
          </a:p>
          <a:p>
            <a:pPr marL="469900" marR="4950460">
              <a:lnSpc>
                <a:spcPts val="2870"/>
              </a:lnSpc>
              <a:spcBef>
                <a:spcPts val="10"/>
              </a:spcBef>
            </a:pPr>
            <a:r>
              <a:rPr sz="1800" b="1" spc="-195" dirty="0">
                <a:latin typeface="Tahoma"/>
                <a:cs typeface="Tahoma"/>
              </a:rPr>
              <a:t>DEMITI</a:t>
            </a:r>
            <a:r>
              <a:rPr sz="1800" b="1" spc="-215" dirty="0">
                <a:latin typeface="Tahoma"/>
                <a:cs typeface="Tahoma"/>
              </a:rPr>
              <a:t>R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F</a:t>
            </a:r>
            <a:r>
              <a:rPr sz="1800" b="1" spc="-85" dirty="0">
                <a:latin typeface="Tahoma"/>
                <a:cs typeface="Tahoma"/>
              </a:rPr>
              <a:t>U</a:t>
            </a:r>
            <a:r>
              <a:rPr sz="1800" b="1" spc="-100" dirty="0">
                <a:latin typeface="Tahoma"/>
                <a:cs typeface="Tahoma"/>
              </a:rPr>
              <a:t>N</a:t>
            </a:r>
            <a:r>
              <a:rPr sz="1800" b="1" spc="-130" dirty="0">
                <a:latin typeface="Tahoma"/>
                <a:cs typeface="Tahoma"/>
              </a:rPr>
              <a:t>CIONÁRIOS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CIVIS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225" dirty="0">
                <a:latin typeface="Tahoma"/>
                <a:cs typeface="Tahoma"/>
              </a:rPr>
              <a:t>MILI</a:t>
            </a:r>
            <a:r>
              <a:rPr sz="1800" b="1" spc="-310" dirty="0">
                <a:latin typeface="Tahoma"/>
                <a:cs typeface="Tahoma"/>
              </a:rPr>
              <a:t>T</a:t>
            </a:r>
            <a:r>
              <a:rPr sz="1800" b="1" spc="-95" dirty="0">
                <a:latin typeface="Tahoma"/>
                <a:cs typeface="Tahoma"/>
              </a:rPr>
              <a:t>ARES  </a:t>
            </a:r>
            <a:r>
              <a:rPr sz="1800" b="1" spc="-114" dirty="0">
                <a:latin typeface="Tahoma"/>
                <a:cs typeface="Tahoma"/>
              </a:rPr>
              <a:t>CRIOU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BI</a:t>
            </a:r>
            <a:r>
              <a:rPr sz="1800" b="1" spc="-285" dirty="0">
                <a:latin typeface="Tahoma"/>
                <a:cs typeface="Tahoma"/>
              </a:rPr>
              <a:t>P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-180" dirty="0">
                <a:latin typeface="Tahoma"/>
                <a:cs typeface="Tahoma"/>
              </a:rPr>
              <a:t>R</a:t>
            </a:r>
            <a:r>
              <a:rPr sz="1800" b="1" spc="-190" dirty="0">
                <a:latin typeface="Tahoma"/>
                <a:cs typeface="Tahoma"/>
              </a:rPr>
              <a:t>TI</a:t>
            </a:r>
            <a:r>
              <a:rPr sz="1800" b="1" spc="-290" dirty="0">
                <a:latin typeface="Tahoma"/>
                <a:cs typeface="Tahoma"/>
              </a:rPr>
              <a:t>D</a:t>
            </a:r>
            <a:r>
              <a:rPr sz="1800" b="1" spc="-150" dirty="0">
                <a:latin typeface="Tahoma"/>
                <a:cs typeface="Tahoma"/>
              </a:rPr>
              <a:t>ARISM</a:t>
            </a:r>
            <a:r>
              <a:rPr sz="1800" b="1" spc="-165" dirty="0">
                <a:latin typeface="Tahoma"/>
                <a:cs typeface="Tahoma"/>
              </a:rPr>
              <a:t>O</a:t>
            </a:r>
            <a:r>
              <a:rPr sz="1800" b="1" spc="-215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(ARE</a:t>
            </a:r>
            <a:r>
              <a:rPr sz="1800" b="1" spc="-185" dirty="0">
                <a:latin typeface="Tahoma"/>
                <a:cs typeface="Tahoma"/>
              </a:rPr>
              <a:t>N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MDB)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95" dirty="0">
                <a:latin typeface="Tahoma"/>
                <a:cs typeface="Tahoma"/>
              </a:rPr>
              <a:t>CRE</a:t>
            </a:r>
            <a:r>
              <a:rPr sz="1800" b="1" spc="-12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U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A</a:t>
            </a:r>
            <a:r>
              <a:rPr sz="1800" b="1" spc="-345" dirty="0">
                <a:latin typeface="Tahoma"/>
                <a:cs typeface="Tahoma"/>
              </a:rPr>
              <a:t>I</a:t>
            </a:r>
            <a:r>
              <a:rPr sz="1800" b="1" spc="-165" dirty="0">
                <a:latin typeface="Tahoma"/>
                <a:cs typeface="Tahoma"/>
              </a:rPr>
              <a:t>-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90" dirty="0">
                <a:latin typeface="Tahoma"/>
                <a:cs typeface="Tahoma"/>
              </a:rPr>
              <a:t>03</a:t>
            </a:r>
            <a:endParaRPr sz="1800" dirty="0">
              <a:latin typeface="Tahoma"/>
              <a:cs typeface="Tahoma"/>
            </a:endParaRPr>
          </a:p>
          <a:p>
            <a:pPr marL="469900" marR="2766060">
              <a:lnSpc>
                <a:spcPts val="2880"/>
              </a:lnSpc>
              <a:spcBef>
                <a:spcPts val="204"/>
              </a:spcBef>
            </a:pPr>
            <a:r>
              <a:rPr sz="1800" b="1" spc="-110" dirty="0">
                <a:latin typeface="Tahoma"/>
                <a:cs typeface="Tahoma"/>
              </a:rPr>
              <a:t>ELEI</a:t>
            </a:r>
            <a:r>
              <a:rPr sz="1800" b="1" spc="-135" dirty="0">
                <a:latin typeface="Tahoma"/>
                <a:cs typeface="Tahoma"/>
              </a:rPr>
              <a:t>Ç</a:t>
            </a:r>
            <a:r>
              <a:rPr sz="1800" b="1" spc="-60" dirty="0">
                <a:latin typeface="Tahoma"/>
                <a:cs typeface="Tahoma"/>
              </a:rPr>
              <a:t>Õ</a:t>
            </a:r>
            <a:r>
              <a:rPr sz="1800" b="1" spc="-75" dirty="0">
                <a:latin typeface="Tahoma"/>
                <a:cs typeface="Tahoma"/>
              </a:rPr>
              <a:t>ES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I</a:t>
            </a:r>
            <a:r>
              <a:rPr sz="1800" b="1" spc="-275" dirty="0">
                <a:latin typeface="Tahoma"/>
                <a:cs typeface="Tahoma"/>
              </a:rPr>
              <a:t>N</a:t>
            </a:r>
            <a:r>
              <a:rPr sz="1800" b="1" spc="-180" dirty="0">
                <a:latin typeface="Tahoma"/>
                <a:cs typeface="Tahoma"/>
              </a:rPr>
              <a:t>DIRE</a:t>
            </a:r>
            <a:r>
              <a:rPr sz="1800" b="1" spc="-254" dirty="0">
                <a:latin typeface="Tahoma"/>
                <a:cs typeface="Tahoma"/>
              </a:rPr>
              <a:t>T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90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P</a:t>
            </a:r>
            <a:r>
              <a:rPr sz="1800" b="1" spc="-140" dirty="0">
                <a:latin typeface="Tahoma"/>
                <a:cs typeface="Tahoma"/>
              </a:rPr>
              <a:t>AR</a:t>
            </a:r>
            <a:r>
              <a:rPr sz="1800" b="1" spc="-135" dirty="0">
                <a:latin typeface="Tahoma"/>
                <a:cs typeface="Tahoma"/>
              </a:rPr>
              <a:t>A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85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10" dirty="0">
                <a:latin typeface="Tahoma"/>
                <a:cs typeface="Tahoma"/>
              </a:rPr>
              <a:t>ER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114" dirty="0">
                <a:latin typeface="Tahoma"/>
                <a:cs typeface="Tahoma"/>
              </a:rPr>
              <a:t>ADO</a:t>
            </a:r>
            <a:r>
              <a:rPr sz="1800" b="1" spc="-110" dirty="0">
                <a:latin typeface="Tahoma"/>
                <a:cs typeface="Tahoma"/>
              </a:rPr>
              <a:t>R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14" dirty="0">
                <a:latin typeface="Tahoma"/>
                <a:cs typeface="Tahoma"/>
              </a:rPr>
              <a:t>IC</a:t>
            </a:r>
            <a:r>
              <a:rPr sz="1800" b="1" spc="-105" dirty="0">
                <a:latin typeface="Tahoma"/>
                <a:cs typeface="Tahoma"/>
              </a:rPr>
              <a:t>E</a:t>
            </a:r>
            <a:r>
              <a:rPr sz="1800" b="1" spc="-170" dirty="0">
                <a:latin typeface="Tahoma"/>
                <a:cs typeface="Tahoma"/>
              </a:rPr>
              <a:t>-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85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10" dirty="0">
                <a:latin typeface="Tahoma"/>
                <a:cs typeface="Tahoma"/>
              </a:rPr>
              <a:t>ER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95" dirty="0">
                <a:latin typeface="Tahoma"/>
                <a:cs typeface="Tahoma"/>
              </a:rPr>
              <a:t>ADOR  </a:t>
            </a:r>
            <a:r>
              <a:rPr sz="1800" b="1" spc="-80" dirty="0">
                <a:latin typeface="Tahoma"/>
                <a:cs typeface="Tahoma"/>
              </a:rPr>
              <a:t>SUS</a:t>
            </a:r>
            <a:r>
              <a:rPr sz="1800" b="1" spc="-75" dirty="0">
                <a:latin typeface="Tahoma"/>
                <a:cs typeface="Tahoma"/>
              </a:rPr>
              <a:t>P</a:t>
            </a:r>
            <a:r>
              <a:rPr sz="1800" b="1" spc="-90" dirty="0">
                <a:latin typeface="Tahoma"/>
                <a:cs typeface="Tahoma"/>
              </a:rPr>
              <a:t>EN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85" dirty="0">
                <a:latin typeface="Tahoma"/>
                <a:cs typeface="Tahoma"/>
              </a:rPr>
              <a:t>U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EL</a:t>
            </a: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114" dirty="0">
                <a:latin typeface="Tahoma"/>
                <a:cs typeface="Tahoma"/>
              </a:rPr>
              <a:t>I</a:t>
            </a:r>
            <a:r>
              <a:rPr sz="1800" b="1" spc="-175" dirty="0">
                <a:latin typeface="Tahoma"/>
                <a:cs typeface="Tahoma"/>
              </a:rPr>
              <a:t>Ç</a:t>
            </a:r>
            <a:r>
              <a:rPr sz="1800" b="1" spc="-60" dirty="0">
                <a:latin typeface="Tahoma"/>
                <a:cs typeface="Tahoma"/>
              </a:rPr>
              <a:t>Õ</a:t>
            </a:r>
            <a:r>
              <a:rPr sz="1800" b="1" spc="-75" dirty="0">
                <a:latin typeface="Tahoma"/>
                <a:cs typeface="Tahoma"/>
              </a:rPr>
              <a:t>ES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80" dirty="0">
                <a:latin typeface="Tahoma"/>
                <a:cs typeface="Tahoma"/>
              </a:rPr>
              <a:t>P</a:t>
            </a:r>
            <a:r>
              <a:rPr sz="1800" b="1" spc="-140" dirty="0">
                <a:latin typeface="Tahoma"/>
                <a:cs typeface="Tahoma"/>
              </a:rPr>
              <a:t>AR</a:t>
            </a:r>
            <a:r>
              <a:rPr sz="1800" b="1" spc="-135" dirty="0">
                <a:latin typeface="Tahoma"/>
                <a:cs typeface="Tahoma"/>
              </a:rPr>
              <a:t>A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PREFEI</a:t>
            </a:r>
            <a:r>
              <a:rPr sz="1800" b="1" spc="-19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D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90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195" dirty="0">
                <a:latin typeface="Tahoma"/>
                <a:cs typeface="Tahoma"/>
              </a:rPr>
              <a:t>API</a:t>
            </a:r>
            <a:r>
              <a:rPr sz="1800" b="1" spc="-270" dirty="0">
                <a:latin typeface="Tahoma"/>
                <a:cs typeface="Tahoma"/>
              </a:rPr>
              <a:t>T</a:t>
            </a:r>
            <a:r>
              <a:rPr sz="1800" b="1" spc="-180" dirty="0">
                <a:latin typeface="Tahoma"/>
                <a:cs typeface="Tahoma"/>
              </a:rPr>
              <a:t>AIS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95" dirty="0">
                <a:latin typeface="Tahoma"/>
                <a:cs typeface="Tahoma"/>
              </a:rPr>
              <a:t>CRE</a:t>
            </a:r>
            <a:r>
              <a:rPr sz="1800" b="1" spc="-12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U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A</a:t>
            </a:r>
            <a:r>
              <a:rPr sz="1800" b="1" spc="-345" dirty="0">
                <a:latin typeface="Tahoma"/>
                <a:cs typeface="Tahoma"/>
              </a:rPr>
              <a:t>I</a:t>
            </a:r>
            <a:r>
              <a:rPr sz="1800" b="1" spc="-170" dirty="0">
                <a:latin typeface="Tahoma"/>
                <a:cs typeface="Tahoma"/>
              </a:rPr>
              <a:t>-</a:t>
            </a:r>
            <a:r>
              <a:rPr sz="1800" b="1" spc="-190" dirty="0">
                <a:latin typeface="Tahoma"/>
                <a:cs typeface="Tahoma"/>
              </a:rPr>
              <a:t>04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800" b="1" spc="-60" dirty="0">
                <a:latin typeface="Tahoma"/>
                <a:cs typeface="Tahoma"/>
              </a:rPr>
              <a:t>CONVOCAÇÃO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CONGRESSO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50" dirty="0">
                <a:latin typeface="Tahoma"/>
                <a:cs typeface="Tahoma"/>
              </a:rPr>
              <a:t>PARA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DISCUTIR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VOTAR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NOVA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CONSTITUIÇÃO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80" dirty="0">
                <a:latin typeface="Tahoma"/>
                <a:cs typeface="Tahoma"/>
              </a:rPr>
              <a:t>PAÍS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320" dirty="0">
                <a:latin typeface="Tahoma"/>
                <a:cs typeface="Tahoma"/>
              </a:rPr>
              <a:t>–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85" dirty="0">
                <a:latin typeface="Tahoma"/>
                <a:cs typeface="Tahoma"/>
              </a:rPr>
              <a:t>N</a:t>
            </a:r>
            <a:r>
              <a:rPr sz="1800" b="1" spc="-95" dirty="0">
                <a:latin typeface="Tahoma"/>
                <a:cs typeface="Tahoma"/>
              </a:rPr>
              <a:t>S</a:t>
            </a:r>
            <a:r>
              <a:rPr sz="1800" b="1" spc="-180" dirty="0">
                <a:latin typeface="Tahoma"/>
                <a:cs typeface="Tahoma"/>
              </a:rPr>
              <a:t>TITUI</a:t>
            </a:r>
            <a:r>
              <a:rPr sz="1800" b="1" spc="-220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90" dirty="0">
                <a:latin typeface="Tahoma"/>
                <a:cs typeface="Tahoma"/>
              </a:rPr>
              <a:t>1967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b="1" spc="-30" dirty="0">
                <a:latin typeface="Tahoma"/>
                <a:cs typeface="Tahoma"/>
              </a:rPr>
              <a:t>CE</a:t>
            </a:r>
            <a:r>
              <a:rPr sz="1800" b="1" spc="-45" dirty="0">
                <a:latin typeface="Tahoma"/>
                <a:cs typeface="Tahoma"/>
              </a:rPr>
              <a:t>N</a:t>
            </a:r>
            <a:r>
              <a:rPr sz="1800" b="1" spc="-105" dirty="0">
                <a:latin typeface="Tahoma"/>
                <a:cs typeface="Tahoma"/>
              </a:rPr>
              <a:t>SU</a:t>
            </a:r>
            <a:r>
              <a:rPr sz="1800" b="1" spc="-114" dirty="0">
                <a:latin typeface="Tahoma"/>
                <a:cs typeface="Tahoma"/>
              </a:rPr>
              <a:t>RA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REPRESS</a:t>
            </a:r>
            <a:r>
              <a:rPr sz="1800" b="1" spc="-14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25"/>
              </a:spcBef>
            </a:pPr>
            <a:r>
              <a:rPr sz="1800" b="1" spc="-180" dirty="0">
                <a:latin typeface="Tahoma"/>
                <a:cs typeface="Tahoma"/>
              </a:rPr>
              <a:t>LEI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IMPRENSA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800" b="1" spc="-180" dirty="0">
                <a:latin typeface="Tahoma"/>
                <a:cs typeface="Tahoma"/>
              </a:rPr>
              <a:t>LEI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DE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SEGURANÇA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NACIONAL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CRIADA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EM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MARÇO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DE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90" dirty="0">
                <a:latin typeface="Tahoma"/>
                <a:cs typeface="Tahoma"/>
              </a:rPr>
              <a:t>1967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551" y="0"/>
            <a:ext cx="11534775" cy="6858000"/>
            <a:chOff x="606551" y="0"/>
            <a:chExt cx="115347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862596"/>
              <a:ext cx="4630674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3" y="862596"/>
              <a:ext cx="368046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4148" y="862596"/>
              <a:ext cx="86029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7" y="1347228"/>
              <a:ext cx="2820162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127" y="1720608"/>
              <a:ext cx="6156198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0327" y="2031504"/>
              <a:ext cx="8928354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2340876"/>
              <a:ext cx="2943606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0327" y="2651772"/>
              <a:ext cx="3196590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327" y="2962668"/>
              <a:ext cx="2971038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0327" y="3272040"/>
              <a:ext cx="5119878" cy="5112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37717" y="494410"/>
            <a:ext cx="9140825" cy="31242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redemocratização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busca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estabilidade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90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10" dirty="0">
                <a:latin typeface="Tahoma"/>
                <a:cs typeface="Tahoma"/>
              </a:rPr>
              <a:t>ER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110" dirty="0">
                <a:latin typeface="Tahoma"/>
                <a:cs typeface="Tahoma"/>
              </a:rPr>
              <a:t>S</a:t>
            </a:r>
            <a:r>
              <a:rPr sz="1800" b="1" spc="-135" dirty="0">
                <a:latin typeface="Tahoma"/>
                <a:cs typeface="Tahoma"/>
              </a:rPr>
              <a:t>TE</a:t>
            </a:r>
            <a:r>
              <a:rPr sz="1800" b="1" spc="-120" dirty="0">
                <a:latin typeface="Tahoma"/>
                <a:cs typeface="Tahoma"/>
              </a:rPr>
              <a:t>L</a:t>
            </a:r>
            <a:r>
              <a:rPr sz="1800" b="1" spc="-145" dirty="0">
                <a:latin typeface="Tahoma"/>
                <a:cs typeface="Tahoma"/>
              </a:rPr>
              <a:t>L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BRAN</a:t>
            </a:r>
            <a:r>
              <a:rPr sz="1800" b="1" spc="-100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204" dirty="0">
                <a:latin typeface="Tahoma"/>
                <a:cs typeface="Tahoma"/>
              </a:rPr>
              <a:t>(1964</a:t>
            </a:r>
            <a:r>
              <a:rPr sz="1800" b="1" spc="-290" dirty="0">
                <a:latin typeface="Tahoma"/>
                <a:cs typeface="Tahoma"/>
              </a:rPr>
              <a:t>-</a:t>
            </a:r>
            <a:r>
              <a:rPr sz="1800" b="1" spc="-215" dirty="0">
                <a:latin typeface="Tahoma"/>
                <a:cs typeface="Tahoma"/>
              </a:rPr>
              <a:t>1967)</a:t>
            </a:r>
            <a:endParaRPr sz="1800" dirty="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1655"/>
              </a:spcBef>
            </a:pPr>
            <a:r>
              <a:rPr sz="1800" b="1" spc="-100" dirty="0">
                <a:latin typeface="Tahoma"/>
                <a:cs typeface="Tahoma"/>
              </a:rPr>
              <a:t>ME</a:t>
            </a:r>
            <a:r>
              <a:rPr sz="1800" b="1" spc="-110" dirty="0">
                <a:latin typeface="Tahoma"/>
                <a:cs typeface="Tahoma"/>
              </a:rPr>
              <a:t>D</a:t>
            </a:r>
            <a:r>
              <a:rPr sz="1800" b="1" spc="-170" dirty="0">
                <a:latin typeface="Tahoma"/>
                <a:cs typeface="Tahoma"/>
              </a:rPr>
              <a:t>I</a:t>
            </a:r>
            <a:r>
              <a:rPr sz="1800" b="1" spc="-305" dirty="0">
                <a:latin typeface="Tahoma"/>
                <a:cs typeface="Tahoma"/>
              </a:rPr>
              <a:t>D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85" dirty="0">
                <a:latin typeface="Tahoma"/>
                <a:cs typeface="Tahoma"/>
              </a:rPr>
              <a:t>S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E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150" dirty="0">
                <a:latin typeface="Tahoma"/>
                <a:cs typeface="Tahoma"/>
              </a:rPr>
              <a:t>ONÔM</a:t>
            </a:r>
            <a:r>
              <a:rPr sz="1800" b="1" spc="-100" dirty="0">
                <a:latin typeface="Tahoma"/>
                <a:cs typeface="Tahoma"/>
              </a:rPr>
              <a:t>I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95" dirty="0">
                <a:latin typeface="Tahoma"/>
                <a:cs typeface="Tahoma"/>
              </a:rPr>
              <a:t>AS</a:t>
            </a:r>
            <a:endParaRPr sz="1800" dirty="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780"/>
              </a:spcBef>
            </a:pPr>
            <a:r>
              <a:rPr sz="1800" b="1" spc="-130" dirty="0">
                <a:latin typeface="Tahoma"/>
                <a:cs typeface="Tahoma"/>
              </a:rPr>
              <a:t>P</a:t>
            </a:r>
            <a:r>
              <a:rPr sz="1800" b="1" spc="-175" dirty="0">
                <a:latin typeface="Tahoma"/>
                <a:cs typeface="Tahoma"/>
              </a:rPr>
              <a:t>R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20" dirty="0">
                <a:latin typeface="Tahoma"/>
                <a:cs typeface="Tahoma"/>
              </a:rPr>
              <a:t>GRAMA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A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E</a:t>
            </a: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14" dirty="0">
                <a:latin typeface="Tahoma"/>
                <a:cs typeface="Tahoma"/>
              </a:rPr>
              <a:t>NÔMI</a:t>
            </a:r>
            <a:r>
              <a:rPr sz="1800" b="1" spc="-125" dirty="0">
                <a:latin typeface="Tahoma"/>
                <a:cs typeface="Tahoma"/>
              </a:rPr>
              <a:t>C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DO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G</a:t>
            </a:r>
            <a:r>
              <a:rPr sz="1800" b="1" spc="-85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V</a:t>
            </a:r>
            <a:r>
              <a:rPr sz="1800" b="1" spc="-110" dirty="0">
                <a:latin typeface="Tahoma"/>
                <a:cs typeface="Tahoma"/>
              </a:rPr>
              <a:t>ER</a:t>
            </a:r>
            <a:r>
              <a:rPr sz="1800" b="1" spc="-130" dirty="0">
                <a:latin typeface="Tahoma"/>
                <a:cs typeface="Tahoma"/>
              </a:rPr>
              <a:t>N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(</a:t>
            </a:r>
            <a:r>
              <a:rPr sz="1800" b="1" spc="-315" dirty="0">
                <a:latin typeface="Tahoma"/>
                <a:cs typeface="Tahoma"/>
              </a:rPr>
              <a:t>P</a:t>
            </a:r>
            <a:r>
              <a:rPr sz="1800" b="1" spc="-110" dirty="0">
                <a:latin typeface="Tahoma"/>
                <a:cs typeface="Tahoma"/>
              </a:rPr>
              <a:t>AE</a:t>
            </a:r>
            <a:r>
              <a:rPr sz="1800" b="1" spc="-170" dirty="0">
                <a:latin typeface="Tahoma"/>
                <a:cs typeface="Tahoma"/>
              </a:rPr>
              <a:t>G)</a:t>
            </a:r>
            <a:endParaRPr sz="1800" dirty="0">
              <a:latin typeface="Tahoma"/>
              <a:cs typeface="Tahoma"/>
            </a:endParaRPr>
          </a:p>
          <a:p>
            <a:pPr marL="506095" marR="5080">
              <a:lnSpc>
                <a:spcPct val="112799"/>
              </a:lnSpc>
              <a:spcBef>
                <a:spcPts val="15"/>
              </a:spcBef>
            </a:pPr>
            <a:r>
              <a:rPr sz="1800" b="1" spc="-110" dirty="0">
                <a:latin typeface="Tahoma"/>
                <a:cs typeface="Tahoma"/>
              </a:rPr>
              <a:t>PROMOVEU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CRESCIMENTO</a:t>
            </a:r>
            <a:r>
              <a:rPr sz="1800" b="1" spc="-15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ECONÔMICO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ASSOCIADO</a:t>
            </a:r>
            <a:r>
              <a:rPr sz="1800" b="1" spc="-19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AO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45" dirty="0">
                <a:latin typeface="Tahoma"/>
                <a:cs typeface="Tahoma"/>
              </a:rPr>
              <a:t>CAPITAL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ESTRANGEIRO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CONTROLAR</a:t>
            </a:r>
            <a:r>
              <a:rPr sz="1800" b="1" spc="-19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INFLAÇÃO</a:t>
            </a:r>
            <a:endParaRPr sz="1800" dirty="0">
              <a:latin typeface="Tahoma"/>
              <a:cs typeface="Tahoma"/>
            </a:endParaRPr>
          </a:p>
          <a:p>
            <a:pPr marL="506095" marR="5736590">
              <a:lnSpc>
                <a:spcPts val="2450"/>
              </a:lnSpc>
              <a:spcBef>
                <a:spcPts val="125"/>
              </a:spcBef>
            </a:pPr>
            <a:r>
              <a:rPr sz="1800" b="1" spc="5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95" dirty="0">
                <a:latin typeface="Tahoma"/>
                <a:cs typeface="Tahoma"/>
              </a:rPr>
              <a:t>R</a:t>
            </a:r>
            <a:r>
              <a:rPr sz="1800" b="1" spc="-280" dirty="0">
                <a:latin typeface="Tahoma"/>
                <a:cs typeface="Tahoma"/>
              </a:rPr>
              <a:t>T</a:t>
            </a:r>
            <a:r>
              <a:rPr sz="1800" b="1" spc="-145" dirty="0">
                <a:latin typeface="Tahoma"/>
                <a:cs typeface="Tahoma"/>
              </a:rPr>
              <a:t>A</a:t>
            </a:r>
            <a:r>
              <a:rPr sz="1800" b="1" spc="-15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G</a:t>
            </a:r>
            <a:r>
              <a:rPr sz="1800" b="1" spc="-100" dirty="0">
                <a:latin typeface="Tahoma"/>
                <a:cs typeface="Tahoma"/>
              </a:rPr>
              <a:t>A</a:t>
            </a:r>
            <a:r>
              <a:rPr sz="1800" b="1" spc="-110" dirty="0">
                <a:latin typeface="Tahoma"/>
                <a:cs typeface="Tahoma"/>
              </a:rPr>
              <a:t>S</a:t>
            </a:r>
            <a:r>
              <a:rPr sz="1800" b="1" spc="-229" dirty="0">
                <a:latin typeface="Tahoma"/>
                <a:cs typeface="Tahoma"/>
              </a:rPr>
              <a:t>T</a:t>
            </a:r>
            <a:r>
              <a:rPr sz="1800" b="1" spc="-70" dirty="0">
                <a:latin typeface="Tahoma"/>
                <a:cs typeface="Tahoma"/>
              </a:rPr>
              <a:t>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204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PÚBLI</a:t>
            </a:r>
            <a:r>
              <a:rPr sz="1800" b="1" spc="-135" dirty="0">
                <a:latin typeface="Tahoma"/>
                <a:cs typeface="Tahoma"/>
              </a:rPr>
              <a:t>C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45" dirty="0">
                <a:latin typeface="Tahoma"/>
                <a:cs typeface="Tahoma"/>
              </a:rPr>
              <a:t>S  </a:t>
            </a:r>
            <a:r>
              <a:rPr sz="1800" b="1" spc="-105" dirty="0">
                <a:latin typeface="Tahoma"/>
                <a:cs typeface="Tahoma"/>
              </a:rPr>
              <a:t>RE</a:t>
            </a:r>
            <a:r>
              <a:rPr sz="1800" b="1" spc="-125" dirty="0">
                <a:latin typeface="Tahoma"/>
                <a:cs typeface="Tahoma"/>
              </a:rPr>
              <a:t>S</a:t>
            </a:r>
            <a:r>
              <a:rPr sz="1800" b="1" spc="-160" dirty="0">
                <a:latin typeface="Tahoma"/>
                <a:cs typeface="Tahoma"/>
              </a:rPr>
              <a:t>TRI</a:t>
            </a:r>
            <a:r>
              <a:rPr sz="1800" b="1" spc="-185" dirty="0">
                <a:latin typeface="Tahoma"/>
                <a:cs typeface="Tahoma"/>
              </a:rPr>
              <a:t>Ç</a:t>
            </a:r>
            <a:r>
              <a:rPr sz="1800" b="1" spc="-60" dirty="0">
                <a:latin typeface="Tahoma"/>
                <a:cs typeface="Tahoma"/>
              </a:rPr>
              <a:t>Õ</a:t>
            </a:r>
            <a:r>
              <a:rPr sz="1800" b="1" spc="-75" dirty="0">
                <a:latin typeface="Tahoma"/>
                <a:cs typeface="Tahoma"/>
              </a:rPr>
              <a:t>ES</a:t>
            </a:r>
            <a:r>
              <a:rPr sz="1800" b="1" spc="-1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D</a:t>
            </a:r>
            <a:r>
              <a:rPr sz="1800" b="1" spc="-75" dirty="0">
                <a:latin typeface="Tahoma"/>
                <a:cs typeface="Tahoma"/>
              </a:rPr>
              <a:t>E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CRÉDI</a:t>
            </a:r>
            <a:r>
              <a:rPr sz="1800" b="1" spc="-170" dirty="0">
                <a:latin typeface="Tahoma"/>
                <a:cs typeface="Tahoma"/>
              </a:rPr>
              <a:t>T</a:t>
            </a:r>
            <a:r>
              <a:rPr sz="1800" b="1" spc="-60" dirty="0">
                <a:latin typeface="Tahoma"/>
                <a:cs typeface="Tahoma"/>
              </a:rPr>
              <a:t>O</a:t>
            </a:r>
            <a:endParaRPr sz="1800" dirty="0">
              <a:latin typeface="Tahoma"/>
              <a:cs typeface="Tahoma"/>
            </a:endParaRPr>
          </a:p>
          <a:p>
            <a:pPr marL="506095">
              <a:lnSpc>
                <a:spcPct val="100000"/>
              </a:lnSpc>
              <a:spcBef>
                <a:spcPts val="150"/>
              </a:spcBef>
            </a:pPr>
            <a:r>
              <a:rPr sz="1800" b="1" spc="-105" dirty="0">
                <a:latin typeface="Tahoma"/>
                <a:cs typeface="Tahoma"/>
              </a:rPr>
              <a:t>RED</a:t>
            </a:r>
            <a:r>
              <a:rPr sz="1800" b="1" spc="-114" dirty="0">
                <a:latin typeface="Tahoma"/>
                <a:cs typeface="Tahoma"/>
              </a:rPr>
              <a:t>U</a:t>
            </a:r>
            <a:r>
              <a:rPr sz="1800" b="1" spc="55" dirty="0">
                <a:latin typeface="Tahoma"/>
                <a:cs typeface="Tahoma"/>
              </a:rPr>
              <a:t>Ç</a:t>
            </a:r>
            <a:r>
              <a:rPr sz="1800" b="1" spc="-160" dirty="0">
                <a:latin typeface="Tahoma"/>
                <a:cs typeface="Tahoma"/>
              </a:rPr>
              <a:t>Ã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D</a:t>
            </a:r>
            <a:r>
              <a:rPr sz="1800" b="1" spc="-60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SA</a:t>
            </a:r>
            <a:r>
              <a:rPr sz="1800" b="1" spc="-60" dirty="0">
                <a:latin typeface="Tahoma"/>
                <a:cs typeface="Tahoma"/>
              </a:rPr>
              <a:t>L</a:t>
            </a:r>
            <a:r>
              <a:rPr sz="1800" b="1" spc="-170" dirty="0">
                <a:latin typeface="Tahoma"/>
                <a:cs typeface="Tahoma"/>
              </a:rPr>
              <a:t>ÁRI</a:t>
            </a:r>
            <a:r>
              <a:rPr sz="1800" b="1" spc="-200" dirty="0">
                <a:latin typeface="Tahoma"/>
                <a:cs typeface="Tahoma"/>
              </a:rPr>
              <a:t>O</a:t>
            </a:r>
            <a:r>
              <a:rPr sz="1800" b="1" spc="-204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DO</a:t>
            </a:r>
            <a:r>
              <a:rPr sz="1800" b="1" spc="-65" dirty="0">
                <a:latin typeface="Tahoma"/>
                <a:cs typeface="Tahoma"/>
              </a:rPr>
              <a:t>S</a:t>
            </a:r>
            <a:r>
              <a:rPr sz="1800" b="1" spc="-155" dirty="0">
                <a:latin typeface="Tahoma"/>
                <a:cs typeface="Tahoma"/>
              </a:rPr>
              <a:t> TRA</a:t>
            </a:r>
            <a:r>
              <a:rPr sz="1800" b="1" spc="-185" dirty="0">
                <a:latin typeface="Tahoma"/>
                <a:cs typeface="Tahoma"/>
              </a:rPr>
              <a:t>B</a:t>
            </a:r>
            <a:r>
              <a:rPr sz="1800" b="1" spc="-105" dirty="0">
                <a:latin typeface="Tahoma"/>
                <a:cs typeface="Tahoma"/>
              </a:rPr>
              <a:t>ALHADORES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8832"/>
            <a:ext cx="1060513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latin typeface="Tahoma"/>
                <a:cs typeface="Tahoma"/>
              </a:rPr>
              <a:t>6ª</a:t>
            </a:r>
            <a:r>
              <a:rPr sz="1400" b="1" spc="-114" dirty="0">
                <a:latin typeface="Tahoma"/>
                <a:cs typeface="Tahoma"/>
              </a:rPr>
              <a:t> </a:t>
            </a:r>
            <a:r>
              <a:rPr sz="1400" b="1" spc="-130" dirty="0">
                <a:latin typeface="Tahoma"/>
                <a:cs typeface="Tahoma"/>
              </a:rPr>
              <a:t>- </a:t>
            </a:r>
            <a:r>
              <a:rPr sz="1400" b="1" spc="-50" dirty="0">
                <a:latin typeface="Tahoma"/>
                <a:cs typeface="Tahoma"/>
              </a:rPr>
              <a:t>Constituição</a:t>
            </a:r>
            <a:r>
              <a:rPr sz="1400" b="1" spc="-14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de</a:t>
            </a:r>
            <a:r>
              <a:rPr sz="1400" b="1" spc="-140" dirty="0">
                <a:latin typeface="Tahoma"/>
                <a:cs typeface="Tahoma"/>
              </a:rPr>
              <a:t> </a:t>
            </a:r>
            <a:r>
              <a:rPr sz="1400" b="1" spc="-150" dirty="0">
                <a:latin typeface="Tahoma"/>
                <a:cs typeface="Tahoma"/>
              </a:rPr>
              <a:t>1967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114" dirty="0">
                <a:latin typeface="Tahoma"/>
                <a:cs typeface="Tahoma"/>
              </a:rPr>
              <a:t>(Regime</a:t>
            </a:r>
            <a:r>
              <a:rPr sz="1400" b="1" spc="-135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Militar)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ahoma"/>
              <a:cs typeface="Tahoma"/>
            </a:endParaRPr>
          </a:p>
          <a:p>
            <a:pPr marL="12700" marR="339090">
              <a:lnSpc>
                <a:spcPct val="100000"/>
              </a:lnSpc>
              <a:spcBef>
                <a:spcPts val="5"/>
              </a:spcBef>
            </a:pPr>
            <a:r>
              <a:rPr sz="1400" spc="85" dirty="0">
                <a:latin typeface="Trebuchet MS"/>
                <a:cs typeface="Trebuchet MS"/>
              </a:rPr>
              <a:t>O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contexto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predominante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nessa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época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era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autoritarismo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política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da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chamada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segurança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nacional,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visava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combater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inimigos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internos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à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ditadura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militar,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rotulados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subversivos.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Instalado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em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1964,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regime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conservou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Congresso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Nacional,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mas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dominava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 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controlava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Legislativo.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Dessa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forma,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Executivo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encaminhou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Congresso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uma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proposta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Constituição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foi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aprovada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pelos 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parlamentares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promulgada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no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dia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24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janeiro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1967.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36195" algn="just">
              <a:lnSpc>
                <a:spcPct val="100000"/>
              </a:lnSpc>
            </a:pPr>
            <a:r>
              <a:rPr sz="1400" spc="35" dirty="0">
                <a:latin typeface="Trebuchet MS"/>
                <a:cs typeface="Trebuchet MS"/>
              </a:rPr>
              <a:t>Mais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sintética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do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sua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antecessora,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essa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Constituição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manteve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Federação,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com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expansão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da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União,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adotou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eleição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indireta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para 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presidente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da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República,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por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meio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Colégio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Eleitoral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formado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pelos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integrantes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do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Congresso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delegados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indicados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pelas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Assembleias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Legislativas.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O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Judiciário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também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sofreu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mudanças,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foram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suspensas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as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garantias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dos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magistrados.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450850" algn="just">
              <a:lnSpc>
                <a:spcPct val="100000"/>
              </a:lnSpc>
            </a:pPr>
            <a:r>
              <a:rPr sz="1400" spc="60" dirty="0">
                <a:latin typeface="Trebuchet MS"/>
                <a:cs typeface="Trebuchet MS"/>
              </a:rPr>
              <a:t>Essa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Constituição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foi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emendada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por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sucessiva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expedição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Atos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Institucionais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(AIs),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que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serviram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mecanismos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legitimação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legalização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das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ações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políticas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dos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militares,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dando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eles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poderes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extra-constitucionais.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De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1964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1969,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foram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decretados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17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atos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institucionais,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regulamentados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por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104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atos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complementares.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35" dirty="0">
                <a:latin typeface="Trebuchet MS"/>
                <a:cs typeface="Trebuchet MS"/>
              </a:rPr>
              <a:t>Um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deles,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AI-5,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13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dezembro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1968,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foi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um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instrumento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deu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regime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poderes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absolutos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cuja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primeira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consequência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foi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fechamento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do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Congresso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Nacional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por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quase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um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ano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recesso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dos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mandatos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senadores,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deputados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vereadores,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passaram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 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receber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somente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parte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fixa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seus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subsídios.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114935">
              <a:lnSpc>
                <a:spcPct val="100000"/>
              </a:lnSpc>
            </a:pPr>
            <a:r>
              <a:rPr sz="1400" spc="-45" dirty="0">
                <a:latin typeface="Trebuchet MS"/>
                <a:cs typeface="Trebuchet MS"/>
              </a:rPr>
              <a:t>Entre </a:t>
            </a:r>
            <a:r>
              <a:rPr sz="1400" spc="-15" dirty="0">
                <a:latin typeface="Trebuchet MS"/>
                <a:cs typeface="Trebuchet MS"/>
              </a:rPr>
              <a:t>outras </a:t>
            </a:r>
            <a:r>
              <a:rPr sz="1400" spc="10" dirty="0">
                <a:latin typeface="Trebuchet MS"/>
                <a:cs typeface="Trebuchet MS"/>
              </a:rPr>
              <a:t>medidas </a:t>
            </a:r>
            <a:r>
              <a:rPr sz="1400" spc="15" dirty="0">
                <a:latin typeface="Trebuchet MS"/>
                <a:cs typeface="Trebuchet MS"/>
              </a:rPr>
              <a:t>do </a:t>
            </a:r>
            <a:r>
              <a:rPr sz="1400" spc="-35" dirty="0">
                <a:latin typeface="Trebuchet MS"/>
                <a:cs typeface="Trebuchet MS"/>
              </a:rPr>
              <a:t>AI-5, </a:t>
            </a:r>
            <a:r>
              <a:rPr sz="1400" spc="-5" dirty="0">
                <a:latin typeface="Trebuchet MS"/>
                <a:cs typeface="Trebuchet MS"/>
              </a:rPr>
              <a:t>destacam-se: </a:t>
            </a:r>
            <a:r>
              <a:rPr sz="1400" spc="40" dirty="0">
                <a:latin typeface="Trebuchet MS"/>
                <a:cs typeface="Trebuchet MS"/>
              </a:rPr>
              <a:t>suspensão </a:t>
            </a:r>
            <a:r>
              <a:rPr sz="1400" spc="-10" dirty="0">
                <a:latin typeface="Trebuchet MS"/>
                <a:cs typeface="Trebuchet MS"/>
              </a:rPr>
              <a:t>de </a:t>
            </a:r>
            <a:r>
              <a:rPr sz="1400" spc="-15" dirty="0">
                <a:latin typeface="Trebuchet MS"/>
                <a:cs typeface="Trebuchet MS"/>
              </a:rPr>
              <a:t>qualquer </a:t>
            </a:r>
            <a:r>
              <a:rPr sz="1400" spc="-20" dirty="0">
                <a:latin typeface="Trebuchet MS"/>
                <a:cs typeface="Trebuchet MS"/>
              </a:rPr>
              <a:t>reunião </a:t>
            </a:r>
            <a:r>
              <a:rPr sz="1400" spc="-10" dirty="0">
                <a:latin typeface="Trebuchet MS"/>
                <a:cs typeface="Trebuchet MS"/>
              </a:rPr>
              <a:t>de </a:t>
            </a:r>
            <a:r>
              <a:rPr sz="1400" spc="10" dirty="0">
                <a:latin typeface="Trebuchet MS"/>
                <a:cs typeface="Trebuchet MS"/>
              </a:rPr>
              <a:t>cunho </a:t>
            </a:r>
            <a:r>
              <a:rPr sz="1400" spc="-35" dirty="0">
                <a:latin typeface="Trebuchet MS"/>
                <a:cs typeface="Trebuchet MS"/>
              </a:rPr>
              <a:t>político; </a:t>
            </a:r>
            <a:r>
              <a:rPr sz="1400" spc="5" dirty="0">
                <a:latin typeface="Trebuchet MS"/>
                <a:cs typeface="Trebuchet MS"/>
              </a:rPr>
              <a:t>censura </a:t>
            </a:r>
            <a:r>
              <a:rPr sz="1400" spc="45" dirty="0">
                <a:latin typeface="Trebuchet MS"/>
                <a:cs typeface="Trebuchet MS"/>
              </a:rPr>
              <a:t>aos </a:t>
            </a:r>
            <a:r>
              <a:rPr sz="1400" spc="15" dirty="0">
                <a:latin typeface="Trebuchet MS"/>
                <a:cs typeface="Trebuchet MS"/>
              </a:rPr>
              <a:t>meios </a:t>
            </a:r>
            <a:r>
              <a:rPr sz="1400" spc="-10" dirty="0">
                <a:latin typeface="Trebuchet MS"/>
                <a:cs typeface="Trebuchet MS"/>
              </a:rPr>
              <a:t>de </a:t>
            </a:r>
            <a:r>
              <a:rPr sz="1400" spc="-5" dirty="0">
                <a:latin typeface="Trebuchet MS"/>
                <a:cs typeface="Trebuchet MS"/>
              </a:rPr>
              <a:t>comunicação, </a:t>
            </a:r>
            <a:r>
              <a:rPr sz="1400" dirty="0">
                <a:latin typeface="Trebuchet MS"/>
                <a:cs typeface="Trebuchet MS"/>
              </a:rPr>
              <a:t> estendendo-se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à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música,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ao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teatro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ao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cinema;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suspensão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do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i="1" spc="15" dirty="0">
                <a:latin typeface="Trebuchet MS"/>
                <a:cs typeface="Trebuchet MS"/>
              </a:rPr>
              <a:t>habeas</a:t>
            </a:r>
            <a:r>
              <a:rPr sz="1400" i="1" spc="-125" dirty="0">
                <a:latin typeface="Trebuchet MS"/>
                <a:cs typeface="Trebuchet MS"/>
              </a:rPr>
              <a:t> </a:t>
            </a:r>
            <a:r>
              <a:rPr sz="1400" i="1" spc="20" dirty="0">
                <a:latin typeface="Trebuchet MS"/>
                <a:cs typeface="Trebuchet MS"/>
              </a:rPr>
              <a:t>corpus</a:t>
            </a:r>
            <a:r>
              <a:rPr sz="1400" i="1" spc="-1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para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os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chamados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crimes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políticos;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decretação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do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estado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 </a:t>
            </a:r>
            <a:r>
              <a:rPr sz="1400" spc="-20" dirty="0">
                <a:latin typeface="Trebuchet MS"/>
                <a:cs typeface="Trebuchet MS"/>
              </a:rPr>
              <a:t>sítio </a:t>
            </a:r>
            <a:r>
              <a:rPr sz="1400" spc="-15" dirty="0">
                <a:latin typeface="Trebuchet MS"/>
                <a:cs typeface="Trebuchet MS"/>
              </a:rPr>
              <a:t>pelo </a:t>
            </a:r>
            <a:r>
              <a:rPr sz="1400" spc="-25" dirty="0">
                <a:latin typeface="Trebuchet MS"/>
                <a:cs typeface="Trebuchet MS"/>
              </a:rPr>
              <a:t>presidente </a:t>
            </a:r>
            <a:r>
              <a:rPr sz="1400" spc="5" dirty="0">
                <a:latin typeface="Trebuchet MS"/>
                <a:cs typeface="Trebuchet MS"/>
              </a:rPr>
              <a:t>da </a:t>
            </a:r>
            <a:r>
              <a:rPr sz="1400" spc="-5" dirty="0">
                <a:latin typeface="Trebuchet MS"/>
                <a:cs typeface="Trebuchet MS"/>
              </a:rPr>
              <a:t>República </a:t>
            </a:r>
            <a:r>
              <a:rPr sz="1400" spc="5" dirty="0">
                <a:latin typeface="Trebuchet MS"/>
                <a:cs typeface="Trebuchet MS"/>
              </a:rPr>
              <a:t>em </a:t>
            </a:r>
            <a:r>
              <a:rPr sz="1400" spc="-15" dirty="0">
                <a:latin typeface="Trebuchet MS"/>
                <a:cs typeface="Trebuchet MS"/>
              </a:rPr>
              <a:t>qualquer </a:t>
            </a:r>
            <a:r>
              <a:rPr sz="1400" spc="45" dirty="0">
                <a:latin typeface="Trebuchet MS"/>
                <a:cs typeface="Trebuchet MS"/>
              </a:rPr>
              <a:t>dos </a:t>
            </a:r>
            <a:r>
              <a:rPr sz="1400" spc="55" dirty="0">
                <a:latin typeface="Trebuchet MS"/>
                <a:cs typeface="Trebuchet MS"/>
              </a:rPr>
              <a:t>casos </a:t>
            </a:r>
            <a:r>
              <a:rPr sz="1400" spc="-15" dirty="0">
                <a:latin typeface="Trebuchet MS"/>
                <a:cs typeface="Trebuchet MS"/>
              </a:rPr>
              <a:t>previstos </a:t>
            </a:r>
            <a:r>
              <a:rPr sz="1400" dirty="0">
                <a:latin typeface="Trebuchet MS"/>
                <a:cs typeface="Trebuchet MS"/>
              </a:rPr>
              <a:t>na </a:t>
            </a:r>
            <a:r>
              <a:rPr sz="1400" spc="-15" dirty="0">
                <a:latin typeface="Trebuchet MS"/>
                <a:cs typeface="Trebuchet MS"/>
              </a:rPr>
              <a:t>Constituição; </a:t>
            </a:r>
            <a:r>
              <a:rPr sz="1400" spc="-25" dirty="0">
                <a:latin typeface="Trebuchet MS"/>
                <a:cs typeface="Trebuchet MS"/>
              </a:rPr>
              <a:t>e autorização para intervenção </a:t>
            </a:r>
            <a:r>
              <a:rPr sz="1400" spc="5" dirty="0">
                <a:latin typeface="Trebuchet MS"/>
                <a:cs typeface="Trebuchet MS"/>
              </a:rPr>
              <a:t>em </a:t>
            </a:r>
            <a:r>
              <a:rPr sz="1400" spc="25" dirty="0">
                <a:latin typeface="Trebuchet MS"/>
                <a:cs typeface="Trebuchet MS"/>
              </a:rPr>
              <a:t>estados </a:t>
            </a:r>
            <a:r>
              <a:rPr sz="1400" spc="-25" dirty="0">
                <a:latin typeface="Trebuchet MS"/>
                <a:cs typeface="Trebuchet MS"/>
              </a:rPr>
              <a:t>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municípios.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Trebuchet MS"/>
                <a:cs typeface="Trebuchet MS"/>
              </a:rPr>
              <a:t>F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5" dirty="0">
                <a:latin typeface="Trebuchet MS"/>
                <a:cs typeface="Trebuchet MS"/>
              </a:rPr>
              <a:t>n</a:t>
            </a:r>
            <a:r>
              <a:rPr sz="1400" spc="-12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e: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A</a:t>
            </a:r>
            <a:r>
              <a:rPr sz="1400" spc="-35" dirty="0">
                <a:latin typeface="Trebuchet MS"/>
                <a:cs typeface="Trebuchet MS"/>
              </a:rPr>
              <a:t>g</a:t>
            </a:r>
            <a:r>
              <a:rPr sz="1400" spc="10" dirty="0">
                <a:latin typeface="Trebuchet MS"/>
                <a:cs typeface="Trebuchet MS"/>
              </a:rPr>
              <a:t>ên</a:t>
            </a:r>
            <a:r>
              <a:rPr sz="1400" spc="-5" dirty="0">
                <a:latin typeface="Trebuchet MS"/>
                <a:cs typeface="Trebuchet MS"/>
              </a:rPr>
              <a:t>c</a:t>
            </a:r>
            <a:r>
              <a:rPr sz="1400" spc="-30" dirty="0">
                <a:latin typeface="Trebuchet MS"/>
                <a:cs typeface="Trebuchet MS"/>
              </a:rPr>
              <a:t>ia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Senado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1626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Arial MT</vt:lpstr>
      <vt:lpstr>Calibri</vt:lpstr>
      <vt:lpstr>Tahoma</vt:lpstr>
      <vt:lpstr>Trebuchet MS</vt:lpstr>
      <vt:lpstr>Wingdings</vt:lpstr>
      <vt:lpstr>Tema do Office</vt:lpstr>
      <vt:lpstr>A REDEMOCRATIZAÇÃO E A  USCA PELA ESTABILIDADE ECONÔMICA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COSTA E SILVA</vt:lpstr>
      <vt:lpstr>COSTA E SILVA</vt:lpstr>
      <vt:lpstr>Apresentação do PowerPoint</vt:lpstr>
      <vt:lpstr>MEDICI I PLANO NACIONAL DE DESENVOLVIMENTO (1970-1974)</vt:lpstr>
      <vt:lpstr>Apresentação do PowerPoint</vt:lpstr>
      <vt:lpstr>Apresentação do PowerPoint</vt:lpstr>
      <vt:lpstr>II PLANO NACIONAL DE DESENVOLVIMENTO (1975-1979)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fernando de oliveira junior</dc:creator>
  <cp:lastModifiedBy>Ronaldo Fernandes</cp:lastModifiedBy>
  <cp:revision>1</cp:revision>
  <dcterms:created xsi:type="dcterms:W3CDTF">2024-07-29T18:19:26Z</dcterms:created>
  <dcterms:modified xsi:type="dcterms:W3CDTF">2024-07-29T19:03:34Z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2024-07-29T00:00:00Z</vt:filetime>
  </property>
</Properties>
</file>